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92" r:id="rId1"/>
  </p:sldMasterIdLst>
  <p:notesMasterIdLst>
    <p:notesMasterId r:id="rId53"/>
  </p:notesMasterIdLst>
  <p:sldIdLst>
    <p:sldId id="308" r:id="rId2"/>
    <p:sldId id="375" r:id="rId3"/>
    <p:sldId id="631" r:id="rId4"/>
    <p:sldId id="303" r:id="rId5"/>
    <p:sldId id="647" r:id="rId6"/>
    <p:sldId id="307" r:id="rId7"/>
    <p:sldId id="546" r:id="rId8"/>
    <p:sldId id="547" r:id="rId9"/>
    <p:sldId id="524" r:id="rId10"/>
    <p:sldId id="667" r:id="rId11"/>
    <p:sldId id="668" r:id="rId12"/>
    <p:sldId id="525" r:id="rId13"/>
    <p:sldId id="648" r:id="rId14"/>
    <p:sldId id="462" r:id="rId15"/>
    <p:sldId id="549" r:id="rId16"/>
    <p:sldId id="550" r:id="rId17"/>
    <p:sldId id="551" r:id="rId18"/>
    <p:sldId id="554" r:id="rId19"/>
    <p:sldId id="555" r:id="rId20"/>
    <p:sldId id="556" r:id="rId21"/>
    <p:sldId id="558" r:id="rId22"/>
    <p:sldId id="432" r:id="rId23"/>
    <p:sldId id="562" r:id="rId24"/>
    <p:sldId id="563" r:id="rId25"/>
    <p:sldId id="565" r:id="rId26"/>
    <p:sldId id="568" r:id="rId27"/>
    <p:sldId id="573" r:id="rId28"/>
    <p:sldId id="574" r:id="rId29"/>
    <p:sldId id="577" r:id="rId30"/>
    <p:sldId id="581" r:id="rId31"/>
    <p:sldId id="582" r:id="rId32"/>
    <p:sldId id="586" r:id="rId33"/>
    <p:sldId id="436" r:id="rId34"/>
    <p:sldId id="587" r:id="rId35"/>
    <p:sldId id="600" r:id="rId36"/>
    <p:sldId id="588" r:id="rId37"/>
    <p:sldId id="438" r:id="rId38"/>
    <p:sldId id="590" r:id="rId39"/>
    <p:sldId id="591" r:id="rId40"/>
    <p:sldId id="592" r:id="rId41"/>
    <p:sldId id="649" r:id="rId42"/>
    <p:sldId id="651" r:id="rId43"/>
    <p:sldId id="652" r:id="rId44"/>
    <p:sldId id="658" r:id="rId45"/>
    <p:sldId id="659" r:id="rId46"/>
    <p:sldId id="655" r:id="rId47"/>
    <p:sldId id="653" r:id="rId48"/>
    <p:sldId id="657" r:id="rId49"/>
    <p:sldId id="661" r:id="rId50"/>
    <p:sldId id="665" r:id="rId51"/>
    <p:sldId id="666" r:id="rId52"/>
  </p:sldIdLst>
  <p:sldSz cx="9144000" cy="6858000" type="screen4x3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1D7808E-AA0D-4896-B310-01C34E568FB2}">
          <p14:sldIdLst>
            <p14:sldId id="308"/>
            <p14:sldId id="375"/>
            <p14:sldId id="631"/>
            <p14:sldId id="303"/>
            <p14:sldId id="647"/>
            <p14:sldId id="307"/>
            <p14:sldId id="546"/>
            <p14:sldId id="547"/>
            <p14:sldId id="524"/>
            <p14:sldId id="667"/>
            <p14:sldId id="668"/>
            <p14:sldId id="525"/>
            <p14:sldId id="648"/>
            <p14:sldId id="462"/>
            <p14:sldId id="549"/>
            <p14:sldId id="550"/>
            <p14:sldId id="551"/>
            <p14:sldId id="554"/>
            <p14:sldId id="555"/>
            <p14:sldId id="556"/>
            <p14:sldId id="558"/>
            <p14:sldId id="432"/>
            <p14:sldId id="562"/>
            <p14:sldId id="563"/>
            <p14:sldId id="565"/>
            <p14:sldId id="568"/>
            <p14:sldId id="573"/>
            <p14:sldId id="574"/>
            <p14:sldId id="577"/>
            <p14:sldId id="581"/>
            <p14:sldId id="582"/>
            <p14:sldId id="586"/>
            <p14:sldId id="436"/>
            <p14:sldId id="587"/>
            <p14:sldId id="600"/>
            <p14:sldId id="588"/>
            <p14:sldId id="438"/>
            <p14:sldId id="590"/>
            <p14:sldId id="591"/>
            <p14:sldId id="592"/>
            <p14:sldId id="649"/>
            <p14:sldId id="651"/>
            <p14:sldId id="652"/>
            <p14:sldId id="658"/>
            <p14:sldId id="659"/>
            <p14:sldId id="655"/>
            <p14:sldId id="653"/>
            <p14:sldId id="657"/>
            <p14:sldId id="661"/>
            <p14:sldId id="665"/>
            <p14:sldId id="666"/>
          </p14:sldIdLst>
        </p14:section>
        <p14:section name="Untitled Section" id="{A9EB7E08-2512-4FCE-8D2E-7374C081CD47}">
          <p14:sldIdLst/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12AA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3" autoAdjust="0"/>
    <p:restoredTop sz="94176" autoAdjust="0"/>
  </p:normalViewPr>
  <p:slideViewPr>
    <p:cSldViewPr>
      <p:cViewPr varScale="1">
        <p:scale>
          <a:sx n="69" d="100"/>
          <a:sy n="69" d="100"/>
        </p:scale>
        <p:origin x="-54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10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AE79275-F736-4967-AB6E-9DB373B4E51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n-US"/>
        </a:p>
      </dgm:t>
    </dgm:pt>
    <dgm:pt modelId="{7280AD51-4314-457E-AC55-26C014396EF9}">
      <dgm:prSet phldrT="[Text]" custT="1"/>
      <dgm:spPr/>
      <dgm:t>
        <a:bodyPr/>
        <a:lstStyle/>
        <a:p>
          <a:pPr rtl="1"/>
          <a:r>
            <a:rPr lang="fa-IR" sz="1800" b="1" dirty="0">
              <a:cs typeface="B Titr" pitchFamily="2" charset="-78"/>
            </a:rPr>
            <a:t>درمان بی اختیاری </a:t>
          </a:r>
          <a:r>
            <a:rPr lang="en-US" sz="1800" b="1" dirty="0">
              <a:cs typeface="B Titr" pitchFamily="2" charset="-78"/>
            </a:rPr>
            <a:t>SUI</a:t>
          </a:r>
        </a:p>
      </dgm:t>
    </dgm:pt>
    <dgm:pt modelId="{5E773B34-A2F2-4CF2-BFB8-EB0BA4489AF3}" type="parTrans" cxnId="{C353140E-84F7-45CC-8FE0-06656FBE65C1}">
      <dgm:prSet/>
      <dgm:spPr/>
      <dgm:t>
        <a:bodyPr/>
        <a:lstStyle/>
        <a:p>
          <a:endParaRPr lang="en-US"/>
        </a:p>
      </dgm:t>
    </dgm:pt>
    <dgm:pt modelId="{6BD2CB6B-3275-4F08-97EF-E1D419C52B97}" type="sibTrans" cxnId="{C353140E-84F7-45CC-8FE0-06656FBE65C1}">
      <dgm:prSet/>
      <dgm:spPr/>
      <dgm:t>
        <a:bodyPr/>
        <a:lstStyle/>
        <a:p>
          <a:endParaRPr lang="en-US"/>
        </a:p>
      </dgm:t>
    </dgm:pt>
    <dgm:pt modelId="{220947CB-FCF3-4FCC-A40A-2BBF1647EADA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درمان کنسرواتیو</a:t>
          </a:r>
        </a:p>
      </dgm:t>
    </dgm:pt>
    <dgm:pt modelId="{D837499F-8875-4B80-8FAB-C1848A1565DF}" type="parTrans" cxnId="{E2EAB6E4-39A5-4BD6-A215-B3E7B41C1EAF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EE36DC18-E3F1-43DE-9BA7-C03CC7B256EE}" type="sibTrans" cxnId="{E2EAB6E4-39A5-4BD6-A215-B3E7B41C1EAF}">
      <dgm:prSet/>
      <dgm:spPr/>
      <dgm:t>
        <a:bodyPr/>
        <a:lstStyle/>
        <a:p>
          <a:endParaRPr lang="en-US"/>
        </a:p>
      </dgm:t>
    </dgm:pt>
    <dgm:pt modelId="{873F8B53-41EB-4379-A032-D9CF8FC6928B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تغییر سبک زندگی</a:t>
          </a:r>
          <a:endParaRPr lang="en-US" sz="1400" b="1" dirty="0">
            <a:cs typeface="B Nazanin" pitchFamily="2" charset="-78"/>
          </a:endParaRPr>
        </a:p>
      </dgm:t>
    </dgm:pt>
    <dgm:pt modelId="{65088C74-F4FD-483E-84DD-C284B7E00F9C}" type="parTrans" cxnId="{EC060347-A172-437E-B23E-07EE1FB72247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0CF02387-4AA9-4A8A-A25A-2C546A6A6366}" type="sibTrans" cxnId="{EC060347-A172-437E-B23E-07EE1FB72247}">
      <dgm:prSet/>
      <dgm:spPr/>
      <dgm:t>
        <a:bodyPr/>
        <a:lstStyle/>
        <a:p>
          <a:endParaRPr lang="en-US"/>
        </a:p>
      </dgm:t>
    </dgm:pt>
    <dgm:pt modelId="{022FB216-6426-4D34-B178-AB57131249C4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رفتار درمانی</a:t>
          </a:r>
          <a:endParaRPr lang="en-US" sz="1400" b="1" dirty="0">
            <a:cs typeface="B Nazanin" pitchFamily="2" charset="-78"/>
          </a:endParaRPr>
        </a:p>
      </dgm:t>
    </dgm:pt>
    <dgm:pt modelId="{DAF9EBC4-68C7-47CC-B2D1-F5F28DCD7BFE}" type="parTrans" cxnId="{055B5EAD-870A-448D-AB9F-A1FB88DEE82A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ECB28471-65C8-4213-8026-608BD2FE27F1}" type="sibTrans" cxnId="{055B5EAD-870A-448D-AB9F-A1FB88DEE82A}">
      <dgm:prSet/>
      <dgm:spPr/>
      <dgm:t>
        <a:bodyPr/>
        <a:lstStyle/>
        <a:p>
          <a:endParaRPr lang="en-US"/>
        </a:p>
      </dgm:t>
    </dgm:pt>
    <dgm:pt modelId="{61F36816-F17E-49E9-B1B0-5E87A65F0722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درمان جراحی</a:t>
          </a:r>
          <a:endParaRPr lang="en-US" sz="1400" b="1" dirty="0">
            <a:cs typeface="B Nazanin" pitchFamily="2" charset="-78"/>
          </a:endParaRPr>
        </a:p>
      </dgm:t>
    </dgm:pt>
    <dgm:pt modelId="{DC442F1A-2327-42F4-BC4E-0C8D27D03595}" type="parTrans" cxnId="{4CE8D748-79DC-4832-A12B-11DD0D8E2952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1B00AABA-0CCA-4575-9EBD-6F16B9EB629C}" type="sibTrans" cxnId="{4CE8D748-79DC-4832-A12B-11DD0D8E2952}">
      <dgm:prSet/>
      <dgm:spPr/>
      <dgm:t>
        <a:bodyPr/>
        <a:lstStyle/>
        <a:p>
          <a:endParaRPr lang="en-US"/>
        </a:p>
      </dgm:t>
    </dgm:pt>
    <dgm:pt modelId="{3DF87311-A9A3-4194-910F-AE805D017EF8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فیزیو تراپی</a:t>
          </a:r>
          <a:endParaRPr lang="en-US" sz="1400" b="1" dirty="0">
            <a:cs typeface="B Nazanin" pitchFamily="2" charset="-78"/>
          </a:endParaRPr>
        </a:p>
      </dgm:t>
    </dgm:pt>
    <dgm:pt modelId="{15206C14-99DF-480D-8B7E-19808D572F0D}" type="parTrans" cxnId="{4BC74ADC-BE4C-4EB9-A557-489BC3A13A9C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AA6F4226-3251-4358-831E-7F5EF0772CC0}" type="sibTrans" cxnId="{4BC74ADC-BE4C-4EB9-A557-489BC3A13A9C}">
      <dgm:prSet/>
      <dgm:spPr/>
      <dgm:t>
        <a:bodyPr/>
        <a:lstStyle/>
        <a:p>
          <a:endParaRPr lang="en-US"/>
        </a:p>
      </dgm:t>
    </dgm:pt>
    <dgm:pt modelId="{868B7317-0E78-4DF6-B6BC-8C5D84D34D75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پساری</a:t>
          </a:r>
          <a:endParaRPr lang="en-US" sz="1400" b="1" dirty="0">
            <a:cs typeface="B Nazanin" pitchFamily="2" charset="-78"/>
          </a:endParaRPr>
        </a:p>
      </dgm:t>
    </dgm:pt>
    <dgm:pt modelId="{8A34459E-B80D-428E-86CB-02FAC089236A}" type="parTrans" cxnId="{69870A20-B2E0-437C-AB15-9422C390C5D8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FCE57128-0886-4FD6-BA57-0510D81A3EDE}" type="sibTrans" cxnId="{69870A20-B2E0-437C-AB15-9422C390C5D8}">
      <dgm:prSet/>
      <dgm:spPr/>
      <dgm:t>
        <a:bodyPr/>
        <a:lstStyle/>
        <a:p>
          <a:endParaRPr lang="en-US"/>
        </a:p>
      </dgm:t>
    </dgm:pt>
    <dgm:pt modelId="{9000725C-5285-47DC-96B7-5245E7F1D6B7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دارویی *</a:t>
          </a:r>
          <a:endParaRPr lang="en-US" sz="1400" b="1" dirty="0">
            <a:cs typeface="B Nazanin" pitchFamily="2" charset="-78"/>
          </a:endParaRPr>
        </a:p>
      </dgm:t>
    </dgm:pt>
    <dgm:pt modelId="{4295BCE1-0B8A-49B6-9F82-67722A733DA8}" type="parTrans" cxnId="{D8A0346B-FA25-4903-A59B-82E03875D5A2}">
      <dgm:prSet/>
      <dgm:spPr/>
      <dgm:t>
        <a:bodyPr/>
        <a:lstStyle/>
        <a:p>
          <a:pPr algn="ctr" rtl="1"/>
          <a:endParaRPr lang="en-US" sz="1400" b="1">
            <a:cs typeface="B Nazanin" pitchFamily="2" charset="-78"/>
          </a:endParaRPr>
        </a:p>
      </dgm:t>
    </dgm:pt>
    <dgm:pt modelId="{42493C7D-E705-41C8-A012-F05389CC67C4}" type="sibTrans" cxnId="{D8A0346B-FA25-4903-A59B-82E03875D5A2}">
      <dgm:prSet/>
      <dgm:spPr/>
      <dgm:t>
        <a:bodyPr/>
        <a:lstStyle/>
        <a:p>
          <a:endParaRPr lang="en-US"/>
        </a:p>
      </dgm:t>
    </dgm:pt>
    <dgm:pt modelId="{418FDF18-2CF9-4A5D-85E4-B9A92D27DD9B}" type="pres">
      <dgm:prSet presAssocID="{BAE79275-F736-4967-AB6E-9DB373B4E5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B4BF59CB-7E52-4CAD-B534-5AEF68DB8C7F}" type="pres">
      <dgm:prSet presAssocID="{7280AD51-4314-457E-AC55-26C014396EF9}" presName="hierRoot1" presStyleCnt="0"/>
      <dgm:spPr/>
    </dgm:pt>
    <dgm:pt modelId="{0BF37823-6233-48F3-993F-2EBB85277724}" type="pres">
      <dgm:prSet presAssocID="{7280AD51-4314-457E-AC55-26C014396EF9}" presName="composite" presStyleCnt="0"/>
      <dgm:spPr/>
    </dgm:pt>
    <dgm:pt modelId="{0B3FABCD-19AB-47CA-B219-445CBE1D3C7A}" type="pres">
      <dgm:prSet presAssocID="{7280AD51-4314-457E-AC55-26C014396EF9}" presName="background" presStyleLbl="node0" presStyleIdx="0" presStyleCnt="1"/>
      <dgm:spPr/>
    </dgm:pt>
    <dgm:pt modelId="{7EE4D375-E856-4144-B4F4-F322AC424B03}" type="pres">
      <dgm:prSet presAssocID="{7280AD51-4314-457E-AC55-26C014396EF9}" presName="text" presStyleLbl="fgAcc0" presStyleIdx="0" presStyleCnt="1" custScaleX="339163" custScaleY="74980" custLinFactY="-26111" custLinFactNeighborX="-84715" custLinFactNeighborY="-100000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F5E0828E-B2C0-4648-93A3-5461E4C948CE}" type="pres">
      <dgm:prSet presAssocID="{7280AD51-4314-457E-AC55-26C014396EF9}" presName="hierChild2" presStyleCnt="0"/>
      <dgm:spPr/>
    </dgm:pt>
    <dgm:pt modelId="{7FB42844-ACC2-4580-926C-EF9CBFBCD23A}" type="pres">
      <dgm:prSet presAssocID="{D837499F-8875-4B80-8FAB-C1848A1565DF}" presName="Name10" presStyleLbl="parChTrans1D2" presStyleIdx="0" presStyleCnt="2"/>
      <dgm:spPr/>
      <dgm:t>
        <a:bodyPr/>
        <a:lstStyle/>
        <a:p>
          <a:endParaRPr lang="en-US"/>
        </a:p>
      </dgm:t>
    </dgm:pt>
    <dgm:pt modelId="{DECE9096-B5C8-43F9-BF7B-2518CD317CDB}" type="pres">
      <dgm:prSet presAssocID="{220947CB-FCF3-4FCC-A40A-2BBF1647EADA}" presName="hierRoot2" presStyleCnt="0"/>
      <dgm:spPr/>
    </dgm:pt>
    <dgm:pt modelId="{C5D41D7D-05A6-4447-BE63-2BF906EE13AE}" type="pres">
      <dgm:prSet presAssocID="{220947CB-FCF3-4FCC-A40A-2BBF1647EADA}" presName="composite2" presStyleCnt="0"/>
      <dgm:spPr/>
    </dgm:pt>
    <dgm:pt modelId="{382684E3-E7E3-4731-BF59-2EF067A9F3E5}" type="pres">
      <dgm:prSet presAssocID="{220947CB-FCF3-4FCC-A40A-2BBF1647EADA}" presName="background2" presStyleLbl="node2" presStyleIdx="0" presStyleCnt="2"/>
      <dgm:spPr/>
    </dgm:pt>
    <dgm:pt modelId="{7B391CD5-F54F-4190-8BA0-EA8652A68DB8}" type="pres">
      <dgm:prSet presAssocID="{220947CB-FCF3-4FCC-A40A-2BBF1647EADA}" presName="text2" presStyleLbl="fgAcc2" presStyleIdx="0" presStyleCnt="2" custScaleX="202292" custScaleY="179065" custLinFactX="-100000" custLinFactNeighborX="-101490" custLinFactNeighborY="-9915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EAEDF65-372F-431B-9023-9414AC735DAD}" type="pres">
      <dgm:prSet presAssocID="{220947CB-FCF3-4FCC-A40A-2BBF1647EADA}" presName="hierChild3" presStyleCnt="0"/>
      <dgm:spPr/>
    </dgm:pt>
    <dgm:pt modelId="{3FDE61E9-C6CF-4CA4-A0EE-06CBDA05D4AD}" type="pres">
      <dgm:prSet presAssocID="{65088C74-F4FD-483E-84DD-C284B7E00F9C}" presName="Name17" presStyleLbl="parChTrans1D3" presStyleIdx="0" presStyleCnt="5"/>
      <dgm:spPr/>
      <dgm:t>
        <a:bodyPr/>
        <a:lstStyle/>
        <a:p>
          <a:endParaRPr lang="en-US"/>
        </a:p>
      </dgm:t>
    </dgm:pt>
    <dgm:pt modelId="{F5D735FF-C1FC-4974-87B4-9BFBCFC02F65}" type="pres">
      <dgm:prSet presAssocID="{873F8B53-41EB-4379-A032-D9CF8FC6928B}" presName="hierRoot3" presStyleCnt="0"/>
      <dgm:spPr/>
    </dgm:pt>
    <dgm:pt modelId="{A66B2C8C-7FA9-4132-A04B-934D0042354B}" type="pres">
      <dgm:prSet presAssocID="{873F8B53-41EB-4379-A032-D9CF8FC6928B}" presName="composite3" presStyleCnt="0"/>
      <dgm:spPr/>
    </dgm:pt>
    <dgm:pt modelId="{EF119AC4-53A3-4875-8B95-6024BFEA9F5C}" type="pres">
      <dgm:prSet presAssocID="{873F8B53-41EB-4379-A032-D9CF8FC6928B}" presName="background3" presStyleLbl="node3" presStyleIdx="0" presStyleCnt="5"/>
      <dgm:spPr/>
    </dgm:pt>
    <dgm:pt modelId="{31C73961-078B-4FB1-BB61-A1885B0195E3}" type="pres">
      <dgm:prSet presAssocID="{873F8B53-41EB-4379-A032-D9CF8FC6928B}" presName="text3" presStyleLbl="fgAcc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CF1F02E-DC5B-4968-8972-4F4603699041}" type="pres">
      <dgm:prSet presAssocID="{873F8B53-41EB-4379-A032-D9CF8FC6928B}" presName="hierChild4" presStyleCnt="0"/>
      <dgm:spPr/>
    </dgm:pt>
    <dgm:pt modelId="{AFFF57EF-2A41-4CEE-96AB-DE7663E94E8F}" type="pres">
      <dgm:prSet presAssocID="{DAF9EBC4-68C7-47CC-B2D1-F5F28DCD7BFE}" presName="Name17" presStyleLbl="parChTrans1D3" presStyleIdx="1" presStyleCnt="5"/>
      <dgm:spPr/>
      <dgm:t>
        <a:bodyPr/>
        <a:lstStyle/>
        <a:p>
          <a:endParaRPr lang="en-US"/>
        </a:p>
      </dgm:t>
    </dgm:pt>
    <dgm:pt modelId="{0541A72A-220B-41FC-886D-464A9F89F347}" type="pres">
      <dgm:prSet presAssocID="{022FB216-6426-4D34-B178-AB57131249C4}" presName="hierRoot3" presStyleCnt="0"/>
      <dgm:spPr/>
    </dgm:pt>
    <dgm:pt modelId="{D963661F-8E8B-4FBB-9C79-7836DE2E1610}" type="pres">
      <dgm:prSet presAssocID="{022FB216-6426-4D34-B178-AB57131249C4}" presName="composite3" presStyleCnt="0"/>
      <dgm:spPr/>
    </dgm:pt>
    <dgm:pt modelId="{692CA610-E182-400B-86E3-73E6E363227A}" type="pres">
      <dgm:prSet presAssocID="{022FB216-6426-4D34-B178-AB57131249C4}" presName="background3" presStyleLbl="node3" presStyleIdx="1" presStyleCnt="5"/>
      <dgm:spPr/>
    </dgm:pt>
    <dgm:pt modelId="{0C2D439D-CFE9-4A5E-8AA6-D36280A602FE}" type="pres">
      <dgm:prSet presAssocID="{022FB216-6426-4D34-B178-AB57131249C4}" presName="text3" presStyleLbl="fgAcc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E57CD92-ABB9-492C-9224-88A8EC82A9B2}" type="pres">
      <dgm:prSet presAssocID="{022FB216-6426-4D34-B178-AB57131249C4}" presName="hierChild4" presStyleCnt="0"/>
      <dgm:spPr/>
    </dgm:pt>
    <dgm:pt modelId="{15002D26-5828-463A-AA53-9AB02CAC9673}" type="pres">
      <dgm:prSet presAssocID="{15206C14-99DF-480D-8B7E-19808D572F0D}" presName="Name17" presStyleLbl="parChTrans1D3" presStyleIdx="2" presStyleCnt="5"/>
      <dgm:spPr/>
      <dgm:t>
        <a:bodyPr/>
        <a:lstStyle/>
        <a:p>
          <a:endParaRPr lang="en-US"/>
        </a:p>
      </dgm:t>
    </dgm:pt>
    <dgm:pt modelId="{5F8D44BD-EBA2-45E9-9244-A7FA4B2EB506}" type="pres">
      <dgm:prSet presAssocID="{3DF87311-A9A3-4194-910F-AE805D017EF8}" presName="hierRoot3" presStyleCnt="0"/>
      <dgm:spPr/>
    </dgm:pt>
    <dgm:pt modelId="{84C158C3-9803-45CE-B833-10C81F87E014}" type="pres">
      <dgm:prSet presAssocID="{3DF87311-A9A3-4194-910F-AE805D017EF8}" presName="composite3" presStyleCnt="0"/>
      <dgm:spPr/>
    </dgm:pt>
    <dgm:pt modelId="{5640040D-0439-437C-8329-15ED605CCC66}" type="pres">
      <dgm:prSet presAssocID="{3DF87311-A9A3-4194-910F-AE805D017EF8}" presName="background3" presStyleLbl="node3" presStyleIdx="2" presStyleCnt="5"/>
      <dgm:spPr/>
    </dgm:pt>
    <dgm:pt modelId="{D5940F0C-D568-4151-9189-A123EDB2DD08}" type="pres">
      <dgm:prSet presAssocID="{3DF87311-A9A3-4194-910F-AE805D017EF8}" presName="text3" presStyleLbl="fgAcc3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1B362ED-BCFE-422A-BA86-88A92D7D3A98}" type="pres">
      <dgm:prSet presAssocID="{3DF87311-A9A3-4194-910F-AE805D017EF8}" presName="hierChild4" presStyleCnt="0"/>
      <dgm:spPr/>
    </dgm:pt>
    <dgm:pt modelId="{D712E642-32C0-4457-8BF9-B5ECCF98FE25}" type="pres">
      <dgm:prSet presAssocID="{8A34459E-B80D-428E-86CB-02FAC089236A}" presName="Name17" presStyleLbl="parChTrans1D3" presStyleIdx="3" presStyleCnt="5"/>
      <dgm:spPr/>
      <dgm:t>
        <a:bodyPr/>
        <a:lstStyle/>
        <a:p>
          <a:endParaRPr lang="en-US"/>
        </a:p>
      </dgm:t>
    </dgm:pt>
    <dgm:pt modelId="{D77CC0A4-0BCD-444A-AC16-BB64AE98CDBB}" type="pres">
      <dgm:prSet presAssocID="{868B7317-0E78-4DF6-B6BC-8C5D84D34D75}" presName="hierRoot3" presStyleCnt="0"/>
      <dgm:spPr/>
    </dgm:pt>
    <dgm:pt modelId="{A87ADEBA-F948-4231-966E-7080388C1B4E}" type="pres">
      <dgm:prSet presAssocID="{868B7317-0E78-4DF6-B6BC-8C5D84D34D75}" presName="composite3" presStyleCnt="0"/>
      <dgm:spPr/>
    </dgm:pt>
    <dgm:pt modelId="{B97FFEE4-513C-4834-9168-E40A68646D60}" type="pres">
      <dgm:prSet presAssocID="{868B7317-0E78-4DF6-B6BC-8C5D84D34D75}" presName="background3" presStyleLbl="node3" presStyleIdx="3" presStyleCnt="5"/>
      <dgm:spPr/>
    </dgm:pt>
    <dgm:pt modelId="{C9904893-5EFB-4691-AD77-7A3B5360A713}" type="pres">
      <dgm:prSet presAssocID="{868B7317-0E78-4DF6-B6BC-8C5D84D34D75}" presName="text3" presStyleLbl="fgAcc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7827BDF-0AE8-4B84-A91A-FF6DF53B9AC6}" type="pres">
      <dgm:prSet presAssocID="{868B7317-0E78-4DF6-B6BC-8C5D84D34D75}" presName="hierChild4" presStyleCnt="0"/>
      <dgm:spPr/>
    </dgm:pt>
    <dgm:pt modelId="{007C1A62-AD3A-42AB-88CC-E2E0F7FE0D07}" type="pres">
      <dgm:prSet presAssocID="{4295BCE1-0B8A-49B6-9F82-67722A733DA8}" presName="Name17" presStyleLbl="parChTrans1D3" presStyleIdx="4" presStyleCnt="5"/>
      <dgm:spPr/>
      <dgm:t>
        <a:bodyPr/>
        <a:lstStyle/>
        <a:p>
          <a:endParaRPr lang="en-US"/>
        </a:p>
      </dgm:t>
    </dgm:pt>
    <dgm:pt modelId="{C0A0EC77-5CFF-4E1F-AECF-52DB25D67037}" type="pres">
      <dgm:prSet presAssocID="{9000725C-5285-47DC-96B7-5245E7F1D6B7}" presName="hierRoot3" presStyleCnt="0"/>
      <dgm:spPr/>
    </dgm:pt>
    <dgm:pt modelId="{041CDDF2-7DB4-4B4F-92DB-9CD78567DA41}" type="pres">
      <dgm:prSet presAssocID="{9000725C-5285-47DC-96B7-5245E7F1D6B7}" presName="composite3" presStyleCnt="0"/>
      <dgm:spPr/>
    </dgm:pt>
    <dgm:pt modelId="{EF28C695-8E65-4FF9-9D7E-6A9A64606DDE}" type="pres">
      <dgm:prSet presAssocID="{9000725C-5285-47DC-96B7-5245E7F1D6B7}" presName="background3" presStyleLbl="node3" presStyleIdx="4" presStyleCnt="5"/>
      <dgm:spPr/>
    </dgm:pt>
    <dgm:pt modelId="{51DB6FE1-F430-4494-9FB3-1C326CD2B3E8}" type="pres">
      <dgm:prSet presAssocID="{9000725C-5285-47DC-96B7-5245E7F1D6B7}" presName="text3" presStyleLbl="fgAcc3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F68C10E-F888-428F-B0AC-E7205140977D}" type="pres">
      <dgm:prSet presAssocID="{9000725C-5285-47DC-96B7-5245E7F1D6B7}" presName="hierChild4" presStyleCnt="0"/>
      <dgm:spPr/>
    </dgm:pt>
    <dgm:pt modelId="{F2147563-FC31-457B-AE29-18E24DEBF925}" type="pres">
      <dgm:prSet presAssocID="{DC442F1A-2327-42F4-BC4E-0C8D27D03595}" presName="Name10" presStyleLbl="parChTrans1D2" presStyleIdx="1" presStyleCnt="2"/>
      <dgm:spPr/>
      <dgm:t>
        <a:bodyPr/>
        <a:lstStyle/>
        <a:p>
          <a:endParaRPr lang="en-US"/>
        </a:p>
      </dgm:t>
    </dgm:pt>
    <dgm:pt modelId="{027B6B10-2664-43A4-A4A3-698B73C77BF5}" type="pres">
      <dgm:prSet presAssocID="{61F36816-F17E-49E9-B1B0-5E87A65F0722}" presName="hierRoot2" presStyleCnt="0"/>
      <dgm:spPr/>
    </dgm:pt>
    <dgm:pt modelId="{806B4AF2-B061-4F2D-B5A7-C08E96C31D17}" type="pres">
      <dgm:prSet presAssocID="{61F36816-F17E-49E9-B1B0-5E87A65F0722}" presName="composite2" presStyleCnt="0"/>
      <dgm:spPr/>
    </dgm:pt>
    <dgm:pt modelId="{B04FBF8A-1723-49AD-8B7C-4E58745C4048}" type="pres">
      <dgm:prSet presAssocID="{61F36816-F17E-49E9-B1B0-5E87A65F0722}" presName="background2" presStyleLbl="node2" presStyleIdx="1" presStyleCnt="2"/>
      <dgm:spPr/>
    </dgm:pt>
    <dgm:pt modelId="{E3591AD8-9953-4D30-BDD0-BE868110D09A}" type="pres">
      <dgm:prSet presAssocID="{61F36816-F17E-49E9-B1B0-5E87A65F0722}" presName="text2" presStyleLbl="fgAcc2" presStyleIdx="1" presStyleCnt="2" custLinFactY="-723" custLinFactNeighborX="-2839" custLinFactNeighborY="-10000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8EF7F0B-8E45-469B-AB5B-FA5701F7DB82}" type="pres">
      <dgm:prSet presAssocID="{61F36816-F17E-49E9-B1B0-5E87A65F0722}" presName="hierChild3" presStyleCnt="0"/>
      <dgm:spPr/>
    </dgm:pt>
  </dgm:ptLst>
  <dgm:cxnLst>
    <dgm:cxn modelId="{69870A20-B2E0-437C-AB15-9422C390C5D8}" srcId="{220947CB-FCF3-4FCC-A40A-2BBF1647EADA}" destId="{868B7317-0E78-4DF6-B6BC-8C5D84D34D75}" srcOrd="3" destOrd="0" parTransId="{8A34459E-B80D-428E-86CB-02FAC089236A}" sibTransId="{FCE57128-0886-4FD6-BA57-0510D81A3EDE}"/>
    <dgm:cxn modelId="{525D050F-2554-4D27-9FFE-2B3AC3C882F5}" type="presOf" srcId="{DC442F1A-2327-42F4-BC4E-0C8D27D03595}" destId="{F2147563-FC31-457B-AE29-18E24DEBF925}" srcOrd="0" destOrd="0" presId="urn:microsoft.com/office/officeart/2005/8/layout/hierarchy1"/>
    <dgm:cxn modelId="{D96CAE02-32DB-42B6-A2B3-0A27455DB11E}" type="presOf" srcId="{9000725C-5285-47DC-96B7-5245E7F1D6B7}" destId="{51DB6FE1-F430-4494-9FB3-1C326CD2B3E8}" srcOrd="0" destOrd="0" presId="urn:microsoft.com/office/officeart/2005/8/layout/hierarchy1"/>
    <dgm:cxn modelId="{4CE8D748-79DC-4832-A12B-11DD0D8E2952}" srcId="{7280AD51-4314-457E-AC55-26C014396EF9}" destId="{61F36816-F17E-49E9-B1B0-5E87A65F0722}" srcOrd="1" destOrd="0" parTransId="{DC442F1A-2327-42F4-BC4E-0C8D27D03595}" sibTransId="{1B00AABA-0CCA-4575-9EBD-6F16B9EB629C}"/>
    <dgm:cxn modelId="{70A22E26-F986-48BC-B133-F60D7C7F94D4}" type="presOf" srcId="{8A34459E-B80D-428E-86CB-02FAC089236A}" destId="{D712E642-32C0-4457-8BF9-B5ECCF98FE25}" srcOrd="0" destOrd="0" presId="urn:microsoft.com/office/officeart/2005/8/layout/hierarchy1"/>
    <dgm:cxn modelId="{E2EAB6E4-39A5-4BD6-A215-B3E7B41C1EAF}" srcId="{7280AD51-4314-457E-AC55-26C014396EF9}" destId="{220947CB-FCF3-4FCC-A40A-2BBF1647EADA}" srcOrd="0" destOrd="0" parTransId="{D837499F-8875-4B80-8FAB-C1848A1565DF}" sibTransId="{EE36DC18-E3F1-43DE-9BA7-C03CC7B256EE}"/>
    <dgm:cxn modelId="{454D2DC3-8B83-4762-BFC8-6C4279CD6935}" type="presOf" srcId="{DAF9EBC4-68C7-47CC-B2D1-F5F28DCD7BFE}" destId="{AFFF57EF-2A41-4CEE-96AB-DE7663E94E8F}" srcOrd="0" destOrd="0" presId="urn:microsoft.com/office/officeart/2005/8/layout/hierarchy1"/>
    <dgm:cxn modelId="{481EBA0E-874C-4376-95B7-57154CE1596E}" type="presOf" srcId="{65088C74-F4FD-483E-84DD-C284B7E00F9C}" destId="{3FDE61E9-C6CF-4CA4-A0EE-06CBDA05D4AD}" srcOrd="0" destOrd="0" presId="urn:microsoft.com/office/officeart/2005/8/layout/hierarchy1"/>
    <dgm:cxn modelId="{E62DB9F9-695D-4B81-8A17-D8E290070901}" type="presOf" srcId="{4295BCE1-0B8A-49B6-9F82-67722A733DA8}" destId="{007C1A62-AD3A-42AB-88CC-E2E0F7FE0D07}" srcOrd="0" destOrd="0" presId="urn:microsoft.com/office/officeart/2005/8/layout/hierarchy1"/>
    <dgm:cxn modelId="{5E6EA74F-5FC2-4F45-9A96-4F70324FB32C}" type="presOf" srcId="{873F8B53-41EB-4379-A032-D9CF8FC6928B}" destId="{31C73961-078B-4FB1-BB61-A1885B0195E3}" srcOrd="0" destOrd="0" presId="urn:microsoft.com/office/officeart/2005/8/layout/hierarchy1"/>
    <dgm:cxn modelId="{3A14EA6A-8160-4B47-B267-FE965A84EC97}" type="presOf" srcId="{7280AD51-4314-457E-AC55-26C014396EF9}" destId="{7EE4D375-E856-4144-B4F4-F322AC424B03}" srcOrd="0" destOrd="0" presId="urn:microsoft.com/office/officeart/2005/8/layout/hierarchy1"/>
    <dgm:cxn modelId="{1D398E0B-2ED9-499D-9551-CBAC8AB156DD}" type="presOf" srcId="{220947CB-FCF3-4FCC-A40A-2BBF1647EADA}" destId="{7B391CD5-F54F-4190-8BA0-EA8652A68DB8}" srcOrd="0" destOrd="0" presId="urn:microsoft.com/office/officeart/2005/8/layout/hierarchy1"/>
    <dgm:cxn modelId="{AA115564-F8F0-46B6-9089-23607A35F6FC}" type="presOf" srcId="{022FB216-6426-4D34-B178-AB57131249C4}" destId="{0C2D439D-CFE9-4A5E-8AA6-D36280A602FE}" srcOrd="0" destOrd="0" presId="urn:microsoft.com/office/officeart/2005/8/layout/hierarchy1"/>
    <dgm:cxn modelId="{7422192F-C793-4763-8185-92BB24FF6AEF}" type="presOf" srcId="{61F36816-F17E-49E9-B1B0-5E87A65F0722}" destId="{E3591AD8-9953-4D30-BDD0-BE868110D09A}" srcOrd="0" destOrd="0" presId="urn:microsoft.com/office/officeart/2005/8/layout/hierarchy1"/>
    <dgm:cxn modelId="{130DFFF2-2163-4852-A66C-B1F5775A3C00}" type="presOf" srcId="{BAE79275-F736-4967-AB6E-9DB373B4E510}" destId="{418FDF18-2CF9-4A5D-85E4-B9A92D27DD9B}" srcOrd="0" destOrd="0" presId="urn:microsoft.com/office/officeart/2005/8/layout/hierarchy1"/>
    <dgm:cxn modelId="{C353140E-84F7-45CC-8FE0-06656FBE65C1}" srcId="{BAE79275-F736-4967-AB6E-9DB373B4E510}" destId="{7280AD51-4314-457E-AC55-26C014396EF9}" srcOrd="0" destOrd="0" parTransId="{5E773B34-A2F2-4CF2-BFB8-EB0BA4489AF3}" sibTransId="{6BD2CB6B-3275-4F08-97EF-E1D419C52B97}"/>
    <dgm:cxn modelId="{9D90C410-4D05-4071-80C7-FD0FF5AA2D11}" type="presOf" srcId="{D837499F-8875-4B80-8FAB-C1848A1565DF}" destId="{7FB42844-ACC2-4580-926C-EF9CBFBCD23A}" srcOrd="0" destOrd="0" presId="urn:microsoft.com/office/officeart/2005/8/layout/hierarchy1"/>
    <dgm:cxn modelId="{2B2D1342-7DDC-4F28-A4DC-1A3B39A25837}" type="presOf" srcId="{15206C14-99DF-480D-8B7E-19808D572F0D}" destId="{15002D26-5828-463A-AA53-9AB02CAC9673}" srcOrd="0" destOrd="0" presId="urn:microsoft.com/office/officeart/2005/8/layout/hierarchy1"/>
    <dgm:cxn modelId="{4BC74ADC-BE4C-4EB9-A557-489BC3A13A9C}" srcId="{220947CB-FCF3-4FCC-A40A-2BBF1647EADA}" destId="{3DF87311-A9A3-4194-910F-AE805D017EF8}" srcOrd="2" destOrd="0" parTransId="{15206C14-99DF-480D-8B7E-19808D572F0D}" sibTransId="{AA6F4226-3251-4358-831E-7F5EF0772CC0}"/>
    <dgm:cxn modelId="{258310A2-441D-445E-BCBF-334B1436FB57}" type="presOf" srcId="{3DF87311-A9A3-4194-910F-AE805D017EF8}" destId="{D5940F0C-D568-4151-9189-A123EDB2DD08}" srcOrd="0" destOrd="0" presId="urn:microsoft.com/office/officeart/2005/8/layout/hierarchy1"/>
    <dgm:cxn modelId="{055B5EAD-870A-448D-AB9F-A1FB88DEE82A}" srcId="{220947CB-FCF3-4FCC-A40A-2BBF1647EADA}" destId="{022FB216-6426-4D34-B178-AB57131249C4}" srcOrd="1" destOrd="0" parTransId="{DAF9EBC4-68C7-47CC-B2D1-F5F28DCD7BFE}" sibTransId="{ECB28471-65C8-4213-8026-608BD2FE27F1}"/>
    <dgm:cxn modelId="{EC060347-A172-437E-B23E-07EE1FB72247}" srcId="{220947CB-FCF3-4FCC-A40A-2BBF1647EADA}" destId="{873F8B53-41EB-4379-A032-D9CF8FC6928B}" srcOrd="0" destOrd="0" parTransId="{65088C74-F4FD-483E-84DD-C284B7E00F9C}" sibTransId="{0CF02387-4AA9-4A8A-A25A-2C546A6A6366}"/>
    <dgm:cxn modelId="{8A257AF7-BE87-4876-A655-676F19FB1523}" type="presOf" srcId="{868B7317-0E78-4DF6-B6BC-8C5D84D34D75}" destId="{C9904893-5EFB-4691-AD77-7A3B5360A713}" srcOrd="0" destOrd="0" presId="urn:microsoft.com/office/officeart/2005/8/layout/hierarchy1"/>
    <dgm:cxn modelId="{D8A0346B-FA25-4903-A59B-82E03875D5A2}" srcId="{220947CB-FCF3-4FCC-A40A-2BBF1647EADA}" destId="{9000725C-5285-47DC-96B7-5245E7F1D6B7}" srcOrd="4" destOrd="0" parTransId="{4295BCE1-0B8A-49B6-9F82-67722A733DA8}" sibTransId="{42493C7D-E705-41C8-A012-F05389CC67C4}"/>
    <dgm:cxn modelId="{84C9864B-5DE3-4EED-971C-2C60B18591F7}" type="presParOf" srcId="{418FDF18-2CF9-4A5D-85E4-B9A92D27DD9B}" destId="{B4BF59CB-7E52-4CAD-B534-5AEF68DB8C7F}" srcOrd="0" destOrd="0" presId="urn:microsoft.com/office/officeart/2005/8/layout/hierarchy1"/>
    <dgm:cxn modelId="{A76BFD62-43AD-4523-A0E2-A4ACE2E2BED4}" type="presParOf" srcId="{B4BF59CB-7E52-4CAD-B534-5AEF68DB8C7F}" destId="{0BF37823-6233-48F3-993F-2EBB85277724}" srcOrd="0" destOrd="0" presId="urn:microsoft.com/office/officeart/2005/8/layout/hierarchy1"/>
    <dgm:cxn modelId="{62FE2E91-1CB6-4E0A-BE02-1F227F9E8681}" type="presParOf" srcId="{0BF37823-6233-48F3-993F-2EBB85277724}" destId="{0B3FABCD-19AB-47CA-B219-445CBE1D3C7A}" srcOrd="0" destOrd="0" presId="urn:microsoft.com/office/officeart/2005/8/layout/hierarchy1"/>
    <dgm:cxn modelId="{547471C8-6E42-48E9-B36E-87316C6732E0}" type="presParOf" srcId="{0BF37823-6233-48F3-993F-2EBB85277724}" destId="{7EE4D375-E856-4144-B4F4-F322AC424B03}" srcOrd="1" destOrd="0" presId="urn:microsoft.com/office/officeart/2005/8/layout/hierarchy1"/>
    <dgm:cxn modelId="{77166F03-CC10-4EB1-B19D-5F4783CB7487}" type="presParOf" srcId="{B4BF59CB-7E52-4CAD-B534-5AEF68DB8C7F}" destId="{F5E0828E-B2C0-4648-93A3-5461E4C948CE}" srcOrd="1" destOrd="0" presId="urn:microsoft.com/office/officeart/2005/8/layout/hierarchy1"/>
    <dgm:cxn modelId="{A648C255-CD94-4B03-86EE-E04EF3B59C00}" type="presParOf" srcId="{F5E0828E-B2C0-4648-93A3-5461E4C948CE}" destId="{7FB42844-ACC2-4580-926C-EF9CBFBCD23A}" srcOrd="0" destOrd="0" presId="urn:microsoft.com/office/officeart/2005/8/layout/hierarchy1"/>
    <dgm:cxn modelId="{207A410A-7E3A-4358-A573-E94B7460BF80}" type="presParOf" srcId="{F5E0828E-B2C0-4648-93A3-5461E4C948CE}" destId="{DECE9096-B5C8-43F9-BF7B-2518CD317CDB}" srcOrd="1" destOrd="0" presId="urn:microsoft.com/office/officeart/2005/8/layout/hierarchy1"/>
    <dgm:cxn modelId="{FCA5C899-A34A-4236-B73D-4B325AD4A865}" type="presParOf" srcId="{DECE9096-B5C8-43F9-BF7B-2518CD317CDB}" destId="{C5D41D7D-05A6-4447-BE63-2BF906EE13AE}" srcOrd="0" destOrd="0" presId="urn:microsoft.com/office/officeart/2005/8/layout/hierarchy1"/>
    <dgm:cxn modelId="{0DDD582F-C011-4CD7-BD55-216D283DF1E7}" type="presParOf" srcId="{C5D41D7D-05A6-4447-BE63-2BF906EE13AE}" destId="{382684E3-E7E3-4731-BF59-2EF067A9F3E5}" srcOrd="0" destOrd="0" presId="urn:microsoft.com/office/officeart/2005/8/layout/hierarchy1"/>
    <dgm:cxn modelId="{414BDB36-9411-4B34-85C2-B927898F0F8C}" type="presParOf" srcId="{C5D41D7D-05A6-4447-BE63-2BF906EE13AE}" destId="{7B391CD5-F54F-4190-8BA0-EA8652A68DB8}" srcOrd="1" destOrd="0" presId="urn:microsoft.com/office/officeart/2005/8/layout/hierarchy1"/>
    <dgm:cxn modelId="{462C6B4D-EA14-4474-8884-C7445C7117C7}" type="presParOf" srcId="{DECE9096-B5C8-43F9-BF7B-2518CD317CDB}" destId="{1EAEDF65-372F-431B-9023-9414AC735DAD}" srcOrd="1" destOrd="0" presId="urn:microsoft.com/office/officeart/2005/8/layout/hierarchy1"/>
    <dgm:cxn modelId="{850B580F-4E95-43A6-994F-1608CBD6DAF6}" type="presParOf" srcId="{1EAEDF65-372F-431B-9023-9414AC735DAD}" destId="{3FDE61E9-C6CF-4CA4-A0EE-06CBDA05D4AD}" srcOrd="0" destOrd="0" presId="urn:microsoft.com/office/officeart/2005/8/layout/hierarchy1"/>
    <dgm:cxn modelId="{F4C136F3-D7B3-4133-A624-38532B288A84}" type="presParOf" srcId="{1EAEDF65-372F-431B-9023-9414AC735DAD}" destId="{F5D735FF-C1FC-4974-87B4-9BFBCFC02F65}" srcOrd="1" destOrd="0" presId="urn:microsoft.com/office/officeart/2005/8/layout/hierarchy1"/>
    <dgm:cxn modelId="{201B50F8-FB9E-4850-A8D2-2A66D8BEF602}" type="presParOf" srcId="{F5D735FF-C1FC-4974-87B4-9BFBCFC02F65}" destId="{A66B2C8C-7FA9-4132-A04B-934D0042354B}" srcOrd="0" destOrd="0" presId="urn:microsoft.com/office/officeart/2005/8/layout/hierarchy1"/>
    <dgm:cxn modelId="{099598BD-D0A7-40FD-A3E4-BF7FAB4CE210}" type="presParOf" srcId="{A66B2C8C-7FA9-4132-A04B-934D0042354B}" destId="{EF119AC4-53A3-4875-8B95-6024BFEA9F5C}" srcOrd="0" destOrd="0" presId="urn:microsoft.com/office/officeart/2005/8/layout/hierarchy1"/>
    <dgm:cxn modelId="{5E221BEE-9759-4C94-83CC-9262C043090D}" type="presParOf" srcId="{A66B2C8C-7FA9-4132-A04B-934D0042354B}" destId="{31C73961-078B-4FB1-BB61-A1885B0195E3}" srcOrd="1" destOrd="0" presId="urn:microsoft.com/office/officeart/2005/8/layout/hierarchy1"/>
    <dgm:cxn modelId="{F55DA9F5-1451-4418-85E0-DA20FAB37810}" type="presParOf" srcId="{F5D735FF-C1FC-4974-87B4-9BFBCFC02F65}" destId="{9CF1F02E-DC5B-4968-8972-4F4603699041}" srcOrd="1" destOrd="0" presId="urn:microsoft.com/office/officeart/2005/8/layout/hierarchy1"/>
    <dgm:cxn modelId="{4DE8FEB0-2819-4209-AF9F-2E0C075290AC}" type="presParOf" srcId="{1EAEDF65-372F-431B-9023-9414AC735DAD}" destId="{AFFF57EF-2A41-4CEE-96AB-DE7663E94E8F}" srcOrd="2" destOrd="0" presId="urn:microsoft.com/office/officeart/2005/8/layout/hierarchy1"/>
    <dgm:cxn modelId="{AD4CEFB4-1E19-4414-9727-8C3BDB273A18}" type="presParOf" srcId="{1EAEDF65-372F-431B-9023-9414AC735DAD}" destId="{0541A72A-220B-41FC-886D-464A9F89F347}" srcOrd="3" destOrd="0" presId="urn:microsoft.com/office/officeart/2005/8/layout/hierarchy1"/>
    <dgm:cxn modelId="{323743A7-201F-4A1A-86B3-55B0A5DD3D09}" type="presParOf" srcId="{0541A72A-220B-41FC-886D-464A9F89F347}" destId="{D963661F-8E8B-4FBB-9C79-7836DE2E1610}" srcOrd="0" destOrd="0" presId="urn:microsoft.com/office/officeart/2005/8/layout/hierarchy1"/>
    <dgm:cxn modelId="{93651564-1E79-4561-AE85-84C94E8431B9}" type="presParOf" srcId="{D963661F-8E8B-4FBB-9C79-7836DE2E1610}" destId="{692CA610-E182-400B-86E3-73E6E363227A}" srcOrd="0" destOrd="0" presId="urn:microsoft.com/office/officeart/2005/8/layout/hierarchy1"/>
    <dgm:cxn modelId="{DF10BA12-5426-4B72-87EF-E166121A42A5}" type="presParOf" srcId="{D963661F-8E8B-4FBB-9C79-7836DE2E1610}" destId="{0C2D439D-CFE9-4A5E-8AA6-D36280A602FE}" srcOrd="1" destOrd="0" presId="urn:microsoft.com/office/officeart/2005/8/layout/hierarchy1"/>
    <dgm:cxn modelId="{2B5D7DE4-7CFB-4302-8EA9-F4A98621DCA7}" type="presParOf" srcId="{0541A72A-220B-41FC-886D-464A9F89F347}" destId="{DE57CD92-ABB9-492C-9224-88A8EC82A9B2}" srcOrd="1" destOrd="0" presId="urn:microsoft.com/office/officeart/2005/8/layout/hierarchy1"/>
    <dgm:cxn modelId="{BF425B7F-F2D9-42E1-8D08-8F7957B9590E}" type="presParOf" srcId="{1EAEDF65-372F-431B-9023-9414AC735DAD}" destId="{15002D26-5828-463A-AA53-9AB02CAC9673}" srcOrd="4" destOrd="0" presId="urn:microsoft.com/office/officeart/2005/8/layout/hierarchy1"/>
    <dgm:cxn modelId="{470EB801-FB03-49A1-81D7-20EDF1A7C367}" type="presParOf" srcId="{1EAEDF65-372F-431B-9023-9414AC735DAD}" destId="{5F8D44BD-EBA2-45E9-9244-A7FA4B2EB506}" srcOrd="5" destOrd="0" presId="urn:microsoft.com/office/officeart/2005/8/layout/hierarchy1"/>
    <dgm:cxn modelId="{D5A2E86D-68D3-48D8-99EB-FF7C3A5917C8}" type="presParOf" srcId="{5F8D44BD-EBA2-45E9-9244-A7FA4B2EB506}" destId="{84C158C3-9803-45CE-B833-10C81F87E014}" srcOrd="0" destOrd="0" presId="urn:microsoft.com/office/officeart/2005/8/layout/hierarchy1"/>
    <dgm:cxn modelId="{F4B908A0-80B3-41A0-B794-A5F120812B06}" type="presParOf" srcId="{84C158C3-9803-45CE-B833-10C81F87E014}" destId="{5640040D-0439-437C-8329-15ED605CCC66}" srcOrd="0" destOrd="0" presId="urn:microsoft.com/office/officeart/2005/8/layout/hierarchy1"/>
    <dgm:cxn modelId="{3A7B857A-CB0E-4A5C-9D24-4D312A3B7465}" type="presParOf" srcId="{84C158C3-9803-45CE-B833-10C81F87E014}" destId="{D5940F0C-D568-4151-9189-A123EDB2DD08}" srcOrd="1" destOrd="0" presId="urn:microsoft.com/office/officeart/2005/8/layout/hierarchy1"/>
    <dgm:cxn modelId="{92EA0899-DB62-4F9B-9694-035C5830D649}" type="presParOf" srcId="{5F8D44BD-EBA2-45E9-9244-A7FA4B2EB506}" destId="{01B362ED-BCFE-422A-BA86-88A92D7D3A98}" srcOrd="1" destOrd="0" presId="urn:microsoft.com/office/officeart/2005/8/layout/hierarchy1"/>
    <dgm:cxn modelId="{0FDD7E87-7F90-4B1C-B07A-03430E8E1072}" type="presParOf" srcId="{1EAEDF65-372F-431B-9023-9414AC735DAD}" destId="{D712E642-32C0-4457-8BF9-B5ECCF98FE25}" srcOrd="6" destOrd="0" presId="urn:microsoft.com/office/officeart/2005/8/layout/hierarchy1"/>
    <dgm:cxn modelId="{2B9C8460-9550-4574-9504-AB2A89A41278}" type="presParOf" srcId="{1EAEDF65-372F-431B-9023-9414AC735DAD}" destId="{D77CC0A4-0BCD-444A-AC16-BB64AE98CDBB}" srcOrd="7" destOrd="0" presId="urn:microsoft.com/office/officeart/2005/8/layout/hierarchy1"/>
    <dgm:cxn modelId="{15F5A5D6-895C-4D5C-951A-899FCBA78333}" type="presParOf" srcId="{D77CC0A4-0BCD-444A-AC16-BB64AE98CDBB}" destId="{A87ADEBA-F948-4231-966E-7080388C1B4E}" srcOrd="0" destOrd="0" presId="urn:microsoft.com/office/officeart/2005/8/layout/hierarchy1"/>
    <dgm:cxn modelId="{3125028F-1A68-47F5-89EA-DA8F3B1B0B47}" type="presParOf" srcId="{A87ADEBA-F948-4231-966E-7080388C1B4E}" destId="{B97FFEE4-513C-4834-9168-E40A68646D60}" srcOrd="0" destOrd="0" presId="urn:microsoft.com/office/officeart/2005/8/layout/hierarchy1"/>
    <dgm:cxn modelId="{3BC313E7-63C8-4D3E-9C33-6C7CA72F43E2}" type="presParOf" srcId="{A87ADEBA-F948-4231-966E-7080388C1B4E}" destId="{C9904893-5EFB-4691-AD77-7A3B5360A713}" srcOrd="1" destOrd="0" presId="urn:microsoft.com/office/officeart/2005/8/layout/hierarchy1"/>
    <dgm:cxn modelId="{D9C3D7DD-5205-4033-A3D0-D7774C3663B4}" type="presParOf" srcId="{D77CC0A4-0BCD-444A-AC16-BB64AE98CDBB}" destId="{C7827BDF-0AE8-4B84-A91A-FF6DF53B9AC6}" srcOrd="1" destOrd="0" presId="urn:microsoft.com/office/officeart/2005/8/layout/hierarchy1"/>
    <dgm:cxn modelId="{B5AA12A3-44B4-4BAC-860E-E412AA8C4C29}" type="presParOf" srcId="{1EAEDF65-372F-431B-9023-9414AC735DAD}" destId="{007C1A62-AD3A-42AB-88CC-E2E0F7FE0D07}" srcOrd="8" destOrd="0" presId="urn:microsoft.com/office/officeart/2005/8/layout/hierarchy1"/>
    <dgm:cxn modelId="{38F57667-4F9C-4BB4-B5E6-8B04BD50D9D8}" type="presParOf" srcId="{1EAEDF65-372F-431B-9023-9414AC735DAD}" destId="{C0A0EC77-5CFF-4E1F-AECF-52DB25D67037}" srcOrd="9" destOrd="0" presId="urn:microsoft.com/office/officeart/2005/8/layout/hierarchy1"/>
    <dgm:cxn modelId="{293F1BF5-A692-405F-B6F7-5B9F839AEECF}" type="presParOf" srcId="{C0A0EC77-5CFF-4E1F-AECF-52DB25D67037}" destId="{041CDDF2-7DB4-4B4F-92DB-9CD78567DA41}" srcOrd="0" destOrd="0" presId="urn:microsoft.com/office/officeart/2005/8/layout/hierarchy1"/>
    <dgm:cxn modelId="{A97D8410-2506-4C1E-802E-B19B8D1B83AE}" type="presParOf" srcId="{041CDDF2-7DB4-4B4F-92DB-9CD78567DA41}" destId="{EF28C695-8E65-4FF9-9D7E-6A9A64606DDE}" srcOrd="0" destOrd="0" presId="urn:microsoft.com/office/officeart/2005/8/layout/hierarchy1"/>
    <dgm:cxn modelId="{66C20CE5-22D1-42FA-83D4-466ED35DBD53}" type="presParOf" srcId="{041CDDF2-7DB4-4B4F-92DB-9CD78567DA41}" destId="{51DB6FE1-F430-4494-9FB3-1C326CD2B3E8}" srcOrd="1" destOrd="0" presId="urn:microsoft.com/office/officeart/2005/8/layout/hierarchy1"/>
    <dgm:cxn modelId="{2BF5B164-678A-422A-99DC-15C5ECC9AE25}" type="presParOf" srcId="{C0A0EC77-5CFF-4E1F-AECF-52DB25D67037}" destId="{4F68C10E-F888-428F-B0AC-E7205140977D}" srcOrd="1" destOrd="0" presId="urn:microsoft.com/office/officeart/2005/8/layout/hierarchy1"/>
    <dgm:cxn modelId="{D63E531D-558D-45C9-8400-415C31744DEB}" type="presParOf" srcId="{F5E0828E-B2C0-4648-93A3-5461E4C948CE}" destId="{F2147563-FC31-457B-AE29-18E24DEBF925}" srcOrd="2" destOrd="0" presId="urn:microsoft.com/office/officeart/2005/8/layout/hierarchy1"/>
    <dgm:cxn modelId="{4AC6376D-BA29-40C9-BA01-510545E940AA}" type="presParOf" srcId="{F5E0828E-B2C0-4648-93A3-5461E4C948CE}" destId="{027B6B10-2664-43A4-A4A3-698B73C77BF5}" srcOrd="3" destOrd="0" presId="urn:microsoft.com/office/officeart/2005/8/layout/hierarchy1"/>
    <dgm:cxn modelId="{5A642DC5-CC57-4E9B-9107-7F8696E72C39}" type="presParOf" srcId="{027B6B10-2664-43A4-A4A3-698B73C77BF5}" destId="{806B4AF2-B061-4F2D-B5A7-C08E96C31D17}" srcOrd="0" destOrd="0" presId="urn:microsoft.com/office/officeart/2005/8/layout/hierarchy1"/>
    <dgm:cxn modelId="{8A3510CB-3BD8-46E7-9025-D70652773D9C}" type="presParOf" srcId="{806B4AF2-B061-4F2D-B5A7-C08E96C31D17}" destId="{B04FBF8A-1723-49AD-8B7C-4E58745C4048}" srcOrd="0" destOrd="0" presId="urn:microsoft.com/office/officeart/2005/8/layout/hierarchy1"/>
    <dgm:cxn modelId="{06089145-0BC2-4076-AA3B-9532CFEDF864}" type="presParOf" srcId="{806B4AF2-B061-4F2D-B5A7-C08E96C31D17}" destId="{E3591AD8-9953-4D30-BDD0-BE868110D09A}" srcOrd="1" destOrd="0" presId="urn:microsoft.com/office/officeart/2005/8/layout/hierarchy1"/>
    <dgm:cxn modelId="{4EF97D1E-8CBB-4636-BB8A-897AB51E7187}" type="presParOf" srcId="{027B6B10-2664-43A4-A4A3-698B73C77BF5}" destId="{38EF7F0B-8E45-469B-AB5B-FA5701F7DB8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B2067D-453B-4847-B0A0-9CCCB3322B13}" type="doc">
      <dgm:prSet loTypeId="urn:microsoft.com/office/officeart/2005/8/layout/hierarchy1" loCatId="hierarchy" qsTypeId="urn:microsoft.com/office/officeart/2005/8/quickstyle/simple1" qsCatId="simple" csTypeId="urn:microsoft.com/office/officeart/2005/8/colors/colorful1#10" csCatId="colorful" phldr="1"/>
      <dgm:spPr/>
      <dgm:t>
        <a:bodyPr/>
        <a:lstStyle/>
        <a:p>
          <a:endParaRPr lang="en-US"/>
        </a:p>
      </dgm:t>
    </dgm:pt>
    <dgm:pt modelId="{FC16CB93-B892-432D-8276-3E91FB4C51C8}">
      <dgm:prSet phldrT="[Text]" custT="1"/>
      <dgm:spPr/>
      <dgm:t>
        <a:bodyPr/>
        <a:lstStyle/>
        <a:p>
          <a:pPr rtl="1"/>
          <a:r>
            <a:rPr lang="fa-IR" sz="1800" b="1" dirty="0">
              <a:cs typeface="B Titr" pitchFamily="2" charset="-78"/>
            </a:rPr>
            <a:t>درمان دارویی </a:t>
          </a:r>
          <a:r>
            <a:rPr lang="en-US" sz="1800" b="1" dirty="0">
              <a:cs typeface="B Titr" pitchFamily="2" charset="-78"/>
            </a:rPr>
            <a:t>SUI </a:t>
          </a:r>
        </a:p>
      </dgm:t>
    </dgm:pt>
    <dgm:pt modelId="{22CC97A0-7F71-4182-A858-20A4F1689B40}" type="parTrans" cxnId="{76C89A1B-2610-47C4-A5C4-8C33ADD73DF6}">
      <dgm:prSet/>
      <dgm:spPr/>
      <dgm:t>
        <a:bodyPr/>
        <a:lstStyle/>
        <a:p>
          <a:endParaRPr lang="en-US"/>
        </a:p>
      </dgm:t>
    </dgm:pt>
    <dgm:pt modelId="{8B2D6674-59ED-4403-B21E-4A22E5605257}" type="sibTrans" cxnId="{76C89A1B-2610-47C4-A5C4-8C33ADD73DF6}">
      <dgm:prSet/>
      <dgm:spPr/>
      <dgm:t>
        <a:bodyPr/>
        <a:lstStyle/>
        <a:p>
          <a:endParaRPr lang="en-US"/>
        </a:p>
      </dgm:t>
    </dgm:pt>
    <dgm:pt modelId="{9FDE8404-421F-420C-BA7C-105E11395F3E}">
      <dgm:prSet phldrT="[Text]"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دالوکستین </a:t>
          </a:r>
          <a:endParaRPr lang="en-US" sz="1600" b="1" dirty="0">
            <a:cs typeface="B Nazanin" pitchFamily="2" charset="-78"/>
          </a:endParaRPr>
        </a:p>
      </dgm:t>
    </dgm:pt>
    <dgm:pt modelId="{2B5CB453-2154-4A71-90F0-6B3474ED0C92}" type="parTrans" cxnId="{B20434DD-419F-4134-B018-04730342DC6A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7E794789-615B-47F1-8496-1CFAE8EC85A8}" type="sibTrans" cxnId="{B20434DD-419F-4134-B018-04730342DC6A}">
      <dgm:prSet/>
      <dgm:spPr/>
      <dgm:t>
        <a:bodyPr/>
        <a:lstStyle/>
        <a:p>
          <a:endParaRPr lang="en-US"/>
        </a:p>
      </dgm:t>
    </dgm:pt>
    <dgm:pt modelId="{0AAB501F-0C2D-4F9A-B1C4-6A0094CC10A9}">
      <dgm:prSet phldrT="[Text]" custT="1"/>
      <dgm:spPr/>
      <dgm:t>
        <a:bodyPr/>
        <a:lstStyle/>
        <a:p>
          <a:pPr algn="r" rtl="1"/>
          <a:r>
            <a:rPr lang="en-US" sz="1600" b="1" dirty="0">
              <a:cs typeface="B Nazanin" pitchFamily="2" charset="-78"/>
              <a:sym typeface="Wingdings"/>
            </a:rPr>
            <a:t></a:t>
          </a:r>
          <a:r>
            <a:rPr lang="fa-IR" sz="1600" b="1" dirty="0">
              <a:cs typeface="B Nazanin" pitchFamily="2" charset="-78"/>
              <a:sym typeface="Wingdings"/>
            </a:rPr>
            <a:t>اندیکاسیون :</a:t>
          </a:r>
        </a:p>
        <a:p>
          <a:pPr algn="r" rtl="1"/>
          <a:r>
            <a:rPr lang="fa-IR" sz="1600" b="1" dirty="0">
              <a:cs typeface="B Nazanin" pitchFamily="2" charset="-78"/>
              <a:sym typeface="Wingdings"/>
            </a:rPr>
            <a:t>- عدم تمایل به جراحی و افسردگی همزمان</a:t>
          </a:r>
          <a:endParaRPr lang="en-US" sz="1600" b="1" dirty="0">
            <a:cs typeface="B Nazanin" pitchFamily="2" charset="-78"/>
          </a:endParaRPr>
        </a:p>
      </dgm:t>
    </dgm:pt>
    <dgm:pt modelId="{9FAB43A9-6716-4521-9846-6B9EAB4E1C64}" type="parTrans" cxnId="{D68F9514-40FB-4451-AEEC-C4433E60956E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EFC90FCE-7680-463D-8B47-A2C3F69413E9}" type="sibTrans" cxnId="{D68F9514-40FB-4451-AEEC-C4433E60956E}">
      <dgm:prSet/>
      <dgm:spPr/>
      <dgm:t>
        <a:bodyPr/>
        <a:lstStyle/>
        <a:p>
          <a:endParaRPr lang="en-US"/>
        </a:p>
      </dgm:t>
    </dgm:pt>
    <dgm:pt modelId="{2A74E25A-D4C6-46FC-B077-E47B0563F902}">
      <dgm:prSet phldrT="[Text]"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سایر داروها </a:t>
          </a:r>
          <a:endParaRPr lang="en-US" sz="1600" b="1" dirty="0">
            <a:cs typeface="B Nazanin" pitchFamily="2" charset="-78"/>
          </a:endParaRPr>
        </a:p>
      </dgm:t>
    </dgm:pt>
    <dgm:pt modelId="{E563B820-2675-4DA5-A0BB-BCE2555E20B6}" type="parTrans" cxnId="{AC57CA09-F6DD-4677-9801-DD249E79A3E2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87621188-A84F-4746-B78E-9E981D65A54D}" type="sibTrans" cxnId="{AC57CA09-F6DD-4677-9801-DD249E79A3E2}">
      <dgm:prSet/>
      <dgm:spPr/>
      <dgm:t>
        <a:bodyPr/>
        <a:lstStyle/>
        <a:p>
          <a:endParaRPr lang="en-US"/>
        </a:p>
      </dgm:t>
    </dgm:pt>
    <dgm:pt modelId="{4F455A1D-88CE-4F6A-ADF3-C77C332A86C8}">
      <dgm:prSet phldrT="[Text]"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ایمی پرامین</a:t>
          </a:r>
          <a:endParaRPr lang="en-US" sz="1600" b="1" dirty="0">
            <a:cs typeface="B Nazanin" pitchFamily="2" charset="-78"/>
          </a:endParaRPr>
        </a:p>
      </dgm:t>
    </dgm:pt>
    <dgm:pt modelId="{743AD316-3C8C-4BFE-A77C-B5641F6CFC1D}" type="parTrans" cxnId="{7980D261-188D-43DF-AA7D-EE728D6476DC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AC08278B-4DAD-475D-9BFE-87A3A34CDF17}" type="sibTrans" cxnId="{7980D261-188D-43DF-AA7D-EE728D6476DC}">
      <dgm:prSet/>
      <dgm:spPr/>
      <dgm:t>
        <a:bodyPr/>
        <a:lstStyle/>
        <a:p>
          <a:endParaRPr lang="en-US"/>
        </a:p>
      </dgm:t>
    </dgm:pt>
    <dgm:pt modelId="{DCAEA275-A9C2-46E4-AF3C-3A30F6E7BB4F}">
      <dgm:prSet custT="1"/>
      <dgm:spPr/>
      <dgm:t>
        <a:bodyPr/>
        <a:lstStyle/>
        <a:p>
          <a:pPr rtl="1"/>
          <a:r>
            <a:rPr lang="fa-IR" sz="1600" b="1" dirty="0">
              <a:cs typeface="B Nazanin" pitchFamily="2" charset="-78"/>
            </a:rPr>
            <a:t>فنیل پروپانول آمین </a:t>
          </a:r>
          <a:endParaRPr lang="en-US" sz="1600" b="1" dirty="0">
            <a:cs typeface="B Nazanin" pitchFamily="2" charset="-78"/>
          </a:endParaRPr>
        </a:p>
      </dgm:t>
    </dgm:pt>
    <dgm:pt modelId="{B3966CE7-F820-45B7-A3D4-7F22B75A766C}" type="parTrans" cxnId="{D79A6AD1-38B7-4BF1-B8AC-D577D8FBF97D}">
      <dgm:prSet/>
      <dgm:spPr/>
      <dgm:t>
        <a:bodyPr/>
        <a:lstStyle/>
        <a:p>
          <a:pPr rtl="1"/>
          <a:endParaRPr lang="en-US" sz="1600" b="1">
            <a:cs typeface="B Nazanin" pitchFamily="2" charset="-78"/>
          </a:endParaRPr>
        </a:p>
      </dgm:t>
    </dgm:pt>
    <dgm:pt modelId="{063C991D-4F11-4ED4-86EE-59EE30071FDF}" type="sibTrans" cxnId="{D79A6AD1-38B7-4BF1-B8AC-D577D8FBF97D}">
      <dgm:prSet/>
      <dgm:spPr/>
      <dgm:t>
        <a:bodyPr/>
        <a:lstStyle/>
        <a:p>
          <a:endParaRPr lang="en-US"/>
        </a:p>
      </dgm:t>
    </dgm:pt>
    <dgm:pt modelId="{B1CE1432-BEC6-434C-B5CF-38F84785054D}" type="pres">
      <dgm:prSet presAssocID="{F4B2067D-453B-4847-B0A0-9CCCB3322B1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2D43BDF0-0B16-47E7-A006-399ED2EBB39F}" type="pres">
      <dgm:prSet presAssocID="{FC16CB93-B892-432D-8276-3E91FB4C51C8}" presName="hierRoot1" presStyleCnt="0"/>
      <dgm:spPr/>
    </dgm:pt>
    <dgm:pt modelId="{3CACC58B-EFF7-4A8A-8358-D6822B9FDD40}" type="pres">
      <dgm:prSet presAssocID="{FC16CB93-B892-432D-8276-3E91FB4C51C8}" presName="composite" presStyleCnt="0"/>
      <dgm:spPr/>
    </dgm:pt>
    <dgm:pt modelId="{532FA3C0-CBCB-42D3-8FC9-CE98E89BBE80}" type="pres">
      <dgm:prSet presAssocID="{FC16CB93-B892-432D-8276-3E91FB4C51C8}" presName="background" presStyleLbl="node0" presStyleIdx="0" presStyleCnt="1"/>
      <dgm:spPr/>
    </dgm:pt>
    <dgm:pt modelId="{6956DF66-6F0B-4796-AC46-79C5C70CEBD9}" type="pres">
      <dgm:prSet presAssocID="{FC16CB93-B892-432D-8276-3E91FB4C51C8}" presName="text" presStyleLbl="fgAcc0" presStyleIdx="0" presStyleCnt="1" custScaleX="191976" custScaleY="70836" custLinFactNeighborX="22222" custLinFactNeighborY="-26375">
        <dgm:presLayoutVars>
          <dgm:chPref val="3"/>
        </dgm:presLayoutVars>
      </dgm:prSet>
      <dgm:spPr>
        <a:prstGeom prst="ellipse">
          <a:avLst/>
        </a:prstGeom>
      </dgm:spPr>
      <dgm:t>
        <a:bodyPr/>
        <a:lstStyle/>
        <a:p>
          <a:endParaRPr lang="en-US"/>
        </a:p>
      </dgm:t>
    </dgm:pt>
    <dgm:pt modelId="{D9B0D96C-2078-4D34-BEBC-2D7AE012B46D}" type="pres">
      <dgm:prSet presAssocID="{FC16CB93-B892-432D-8276-3E91FB4C51C8}" presName="hierChild2" presStyleCnt="0"/>
      <dgm:spPr/>
    </dgm:pt>
    <dgm:pt modelId="{D2938297-FD8A-48F4-9B9D-6BCEC53173CE}" type="pres">
      <dgm:prSet presAssocID="{2B5CB453-2154-4A71-90F0-6B3474ED0C92}" presName="Name10" presStyleLbl="parChTrans1D2" presStyleIdx="0" presStyleCnt="2"/>
      <dgm:spPr/>
      <dgm:t>
        <a:bodyPr/>
        <a:lstStyle/>
        <a:p>
          <a:endParaRPr lang="en-US"/>
        </a:p>
      </dgm:t>
    </dgm:pt>
    <dgm:pt modelId="{1E012562-47E3-40B0-B8A4-466477A87CB0}" type="pres">
      <dgm:prSet presAssocID="{9FDE8404-421F-420C-BA7C-105E11395F3E}" presName="hierRoot2" presStyleCnt="0"/>
      <dgm:spPr/>
    </dgm:pt>
    <dgm:pt modelId="{0E775ED3-6649-4A16-AADA-81C6DF7C0195}" type="pres">
      <dgm:prSet presAssocID="{9FDE8404-421F-420C-BA7C-105E11395F3E}" presName="composite2" presStyleCnt="0"/>
      <dgm:spPr/>
    </dgm:pt>
    <dgm:pt modelId="{7A006B23-BB94-4D00-B105-ED174B3F5FE7}" type="pres">
      <dgm:prSet presAssocID="{9FDE8404-421F-420C-BA7C-105E11395F3E}" presName="background2" presStyleLbl="node2" presStyleIdx="0" presStyleCnt="2"/>
      <dgm:spPr/>
    </dgm:pt>
    <dgm:pt modelId="{4ED58096-7266-4984-991C-09EE965094E6}" type="pres">
      <dgm:prSet presAssocID="{9FDE8404-421F-420C-BA7C-105E11395F3E}" presName="text2" presStyleLbl="fgAcc2" presStyleIdx="0" presStyleCnt="2" custScaleX="82477" custScaleY="35090" custLinFactNeighborX="-3088" custLinFactNeighborY="-263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5E4FC87-7B3E-43F4-A234-1B6DC9298C11}" type="pres">
      <dgm:prSet presAssocID="{9FDE8404-421F-420C-BA7C-105E11395F3E}" presName="hierChild3" presStyleCnt="0"/>
      <dgm:spPr/>
    </dgm:pt>
    <dgm:pt modelId="{4D17B22F-ADFE-4DED-BC23-C5C5F3387F66}" type="pres">
      <dgm:prSet presAssocID="{9FAB43A9-6716-4521-9846-6B9EAB4E1C64}" presName="Name17" presStyleLbl="parChTrans1D3" presStyleIdx="0" presStyleCnt="3"/>
      <dgm:spPr/>
      <dgm:t>
        <a:bodyPr/>
        <a:lstStyle/>
        <a:p>
          <a:endParaRPr lang="en-US"/>
        </a:p>
      </dgm:t>
    </dgm:pt>
    <dgm:pt modelId="{71DAA890-68EA-48C0-9464-5CBFE311EEC3}" type="pres">
      <dgm:prSet presAssocID="{0AAB501F-0C2D-4F9A-B1C4-6A0094CC10A9}" presName="hierRoot3" presStyleCnt="0"/>
      <dgm:spPr/>
    </dgm:pt>
    <dgm:pt modelId="{6DEF7378-1095-4F34-895E-906CB1EFB820}" type="pres">
      <dgm:prSet presAssocID="{0AAB501F-0C2D-4F9A-B1C4-6A0094CC10A9}" presName="composite3" presStyleCnt="0"/>
      <dgm:spPr/>
    </dgm:pt>
    <dgm:pt modelId="{2E32C732-15B5-4B30-B7DA-96B8C99120DD}" type="pres">
      <dgm:prSet presAssocID="{0AAB501F-0C2D-4F9A-B1C4-6A0094CC10A9}" presName="background3" presStyleLbl="node3" presStyleIdx="0" presStyleCnt="3"/>
      <dgm:spPr/>
    </dgm:pt>
    <dgm:pt modelId="{ADB4E973-AC4E-4B02-8E3C-5FDC42275AE1}" type="pres">
      <dgm:prSet presAssocID="{0AAB501F-0C2D-4F9A-B1C4-6A0094CC10A9}" presName="text3" presStyleLbl="fgAcc3" presStyleIdx="0" presStyleCnt="3" custScaleX="155430" custScaleY="60347" custLinFactNeighborX="-2850" custLinFactNeighborY="4609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0C28C7F-994E-4B3E-B878-77C14C956127}" type="pres">
      <dgm:prSet presAssocID="{0AAB501F-0C2D-4F9A-B1C4-6A0094CC10A9}" presName="hierChild4" presStyleCnt="0"/>
      <dgm:spPr/>
    </dgm:pt>
    <dgm:pt modelId="{385210AC-ED01-4F44-A1EC-891A62EB0869}" type="pres">
      <dgm:prSet presAssocID="{E563B820-2675-4DA5-A0BB-BCE2555E20B6}" presName="Name10" presStyleLbl="parChTrans1D2" presStyleIdx="1" presStyleCnt="2"/>
      <dgm:spPr/>
      <dgm:t>
        <a:bodyPr/>
        <a:lstStyle/>
        <a:p>
          <a:endParaRPr lang="en-US"/>
        </a:p>
      </dgm:t>
    </dgm:pt>
    <dgm:pt modelId="{32FAF406-4197-421F-96CD-E4A9856F5C59}" type="pres">
      <dgm:prSet presAssocID="{2A74E25A-D4C6-46FC-B077-E47B0563F902}" presName="hierRoot2" presStyleCnt="0"/>
      <dgm:spPr/>
    </dgm:pt>
    <dgm:pt modelId="{BBFD8CE2-EA7B-475D-8AC8-7DFEA8D9F862}" type="pres">
      <dgm:prSet presAssocID="{2A74E25A-D4C6-46FC-B077-E47B0563F902}" presName="composite2" presStyleCnt="0"/>
      <dgm:spPr/>
    </dgm:pt>
    <dgm:pt modelId="{B0D49C32-BA5B-4789-8C52-6DC6A8A44216}" type="pres">
      <dgm:prSet presAssocID="{2A74E25A-D4C6-46FC-B077-E47B0563F902}" presName="background2" presStyleLbl="node2" presStyleIdx="1" presStyleCnt="2"/>
      <dgm:spPr/>
    </dgm:pt>
    <dgm:pt modelId="{2BE6C030-FDF5-4B10-90E8-83952F035674}" type="pres">
      <dgm:prSet presAssocID="{2A74E25A-D4C6-46FC-B077-E47B0563F902}" presName="text2" presStyleLbl="fgAcc2" presStyleIdx="1" presStyleCnt="2" custScaleY="35090" custLinFactNeighborX="41976" custLinFactNeighborY="-26359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6BD3CEE-52CC-4C48-BA5C-CBCB01808BCC}" type="pres">
      <dgm:prSet presAssocID="{2A74E25A-D4C6-46FC-B077-E47B0563F902}" presName="hierChild3" presStyleCnt="0"/>
      <dgm:spPr/>
    </dgm:pt>
    <dgm:pt modelId="{B6AAA77B-9AD6-473C-9C68-9FFCEB019E00}" type="pres">
      <dgm:prSet presAssocID="{743AD316-3C8C-4BFE-A77C-B5641F6CFC1D}" presName="Name17" presStyleLbl="parChTrans1D3" presStyleIdx="1" presStyleCnt="3"/>
      <dgm:spPr/>
      <dgm:t>
        <a:bodyPr/>
        <a:lstStyle/>
        <a:p>
          <a:endParaRPr lang="en-US"/>
        </a:p>
      </dgm:t>
    </dgm:pt>
    <dgm:pt modelId="{6A082B34-FE77-467A-8F06-0E5D079EDEB2}" type="pres">
      <dgm:prSet presAssocID="{4F455A1D-88CE-4F6A-ADF3-C77C332A86C8}" presName="hierRoot3" presStyleCnt="0"/>
      <dgm:spPr/>
    </dgm:pt>
    <dgm:pt modelId="{1C435754-7F2A-45DA-B386-269F5545F4EF}" type="pres">
      <dgm:prSet presAssocID="{4F455A1D-88CE-4F6A-ADF3-C77C332A86C8}" presName="composite3" presStyleCnt="0"/>
      <dgm:spPr/>
    </dgm:pt>
    <dgm:pt modelId="{46FB4E04-A034-4939-9060-68BC64A493EA}" type="pres">
      <dgm:prSet presAssocID="{4F455A1D-88CE-4F6A-ADF3-C77C332A86C8}" presName="background3" presStyleLbl="node3" presStyleIdx="1" presStyleCnt="3"/>
      <dgm:spPr/>
    </dgm:pt>
    <dgm:pt modelId="{D2F1548A-4097-4056-B183-93FA69637595}" type="pres">
      <dgm:prSet presAssocID="{4F455A1D-88CE-4F6A-ADF3-C77C332A86C8}" presName="text3" presStyleLbl="fgAcc3" presStyleIdx="1" presStyleCnt="3" custScaleY="47313" custLinFactNeighborX="2995" custLinFactNeighborY="-166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E370AF-83FF-4FC9-9224-DE7891980FD3}" type="pres">
      <dgm:prSet presAssocID="{4F455A1D-88CE-4F6A-ADF3-C77C332A86C8}" presName="hierChild4" presStyleCnt="0"/>
      <dgm:spPr/>
    </dgm:pt>
    <dgm:pt modelId="{BBDA44FB-150D-4815-9450-39B204E17EEC}" type="pres">
      <dgm:prSet presAssocID="{B3966CE7-F820-45B7-A3D4-7F22B75A766C}" presName="Name17" presStyleLbl="parChTrans1D3" presStyleIdx="2" presStyleCnt="3"/>
      <dgm:spPr/>
      <dgm:t>
        <a:bodyPr/>
        <a:lstStyle/>
        <a:p>
          <a:endParaRPr lang="en-US"/>
        </a:p>
      </dgm:t>
    </dgm:pt>
    <dgm:pt modelId="{88693628-DFB6-4153-87FA-75B5F6CBD6A8}" type="pres">
      <dgm:prSet presAssocID="{DCAEA275-A9C2-46E4-AF3C-3A30F6E7BB4F}" presName="hierRoot3" presStyleCnt="0"/>
      <dgm:spPr/>
    </dgm:pt>
    <dgm:pt modelId="{940330D0-80DE-4240-92E9-F7D2D6250E13}" type="pres">
      <dgm:prSet presAssocID="{DCAEA275-A9C2-46E4-AF3C-3A30F6E7BB4F}" presName="composite3" presStyleCnt="0"/>
      <dgm:spPr/>
    </dgm:pt>
    <dgm:pt modelId="{D224DF9A-3A08-4EFE-9C55-A7E9B616E04A}" type="pres">
      <dgm:prSet presAssocID="{DCAEA275-A9C2-46E4-AF3C-3A30F6E7BB4F}" presName="background3" presStyleLbl="node3" presStyleIdx="2" presStyleCnt="3"/>
      <dgm:spPr/>
    </dgm:pt>
    <dgm:pt modelId="{69714EF5-10C1-416A-9B04-8F539A8A7120}" type="pres">
      <dgm:prSet presAssocID="{DCAEA275-A9C2-46E4-AF3C-3A30F6E7BB4F}" presName="text3" presStyleLbl="fgAcc3" presStyleIdx="2" presStyleCnt="3" custScaleX="81481" custScaleY="37592" custLinFactNeighborX="-2172" custLinFactNeighborY="-1660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0FCAA79-2230-4220-ABC1-ED8BFFD085EF}" type="pres">
      <dgm:prSet presAssocID="{DCAEA275-A9C2-46E4-AF3C-3A30F6E7BB4F}" presName="hierChild4" presStyleCnt="0"/>
      <dgm:spPr/>
    </dgm:pt>
  </dgm:ptLst>
  <dgm:cxnLst>
    <dgm:cxn modelId="{D65EE8CE-316C-4C99-9A9C-F42D157E2F25}" type="presOf" srcId="{2A74E25A-D4C6-46FC-B077-E47B0563F902}" destId="{2BE6C030-FDF5-4B10-90E8-83952F035674}" srcOrd="0" destOrd="0" presId="urn:microsoft.com/office/officeart/2005/8/layout/hierarchy1"/>
    <dgm:cxn modelId="{68191382-056E-4EFA-A9E1-3448572D724F}" type="presOf" srcId="{F4B2067D-453B-4847-B0A0-9CCCB3322B13}" destId="{B1CE1432-BEC6-434C-B5CF-38F84785054D}" srcOrd="0" destOrd="0" presId="urn:microsoft.com/office/officeart/2005/8/layout/hierarchy1"/>
    <dgm:cxn modelId="{B20434DD-419F-4134-B018-04730342DC6A}" srcId="{FC16CB93-B892-432D-8276-3E91FB4C51C8}" destId="{9FDE8404-421F-420C-BA7C-105E11395F3E}" srcOrd="0" destOrd="0" parTransId="{2B5CB453-2154-4A71-90F0-6B3474ED0C92}" sibTransId="{7E794789-615B-47F1-8496-1CFAE8EC85A8}"/>
    <dgm:cxn modelId="{DE0F1858-51CD-471D-8A8E-40EDC04E6823}" type="presOf" srcId="{B3966CE7-F820-45B7-A3D4-7F22B75A766C}" destId="{BBDA44FB-150D-4815-9450-39B204E17EEC}" srcOrd="0" destOrd="0" presId="urn:microsoft.com/office/officeart/2005/8/layout/hierarchy1"/>
    <dgm:cxn modelId="{243ECD4A-9CAA-4BF6-8DF7-BDD139CDABA1}" type="presOf" srcId="{743AD316-3C8C-4BFE-A77C-B5641F6CFC1D}" destId="{B6AAA77B-9AD6-473C-9C68-9FFCEB019E00}" srcOrd="0" destOrd="0" presId="urn:microsoft.com/office/officeart/2005/8/layout/hierarchy1"/>
    <dgm:cxn modelId="{5CDC3AFF-11F6-4B59-903D-8361FB0F53A0}" type="presOf" srcId="{FC16CB93-B892-432D-8276-3E91FB4C51C8}" destId="{6956DF66-6F0B-4796-AC46-79C5C70CEBD9}" srcOrd="0" destOrd="0" presId="urn:microsoft.com/office/officeart/2005/8/layout/hierarchy1"/>
    <dgm:cxn modelId="{16419EA3-86D7-4F35-B5CE-6191C0244C01}" type="presOf" srcId="{E563B820-2675-4DA5-A0BB-BCE2555E20B6}" destId="{385210AC-ED01-4F44-A1EC-891A62EB0869}" srcOrd="0" destOrd="0" presId="urn:microsoft.com/office/officeart/2005/8/layout/hierarchy1"/>
    <dgm:cxn modelId="{7980D261-188D-43DF-AA7D-EE728D6476DC}" srcId="{2A74E25A-D4C6-46FC-B077-E47B0563F902}" destId="{4F455A1D-88CE-4F6A-ADF3-C77C332A86C8}" srcOrd="0" destOrd="0" parTransId="{743AD316-3C8C-4BFE-A77C-B5641F6CFC1D}" sibTransId="{AC08278B-4DAD-475D-9BFE-87A3A34CDF17}"/>
    <dgm:cxn modelId="{97D9E38B-C3AD-4E04-9B3A-F03D8B9D42CA}" type="presOf" srcId="{DCAEA275-A9C2-46E4-AF3C-3A30F6E7BB4F}" destId="{69714EF5-10C1-416A-9B04-8F539A8A7120}" srcOrd="0" destOrd="0" presId="urn:microsoft.com/office/officeart/2005/8/layout/hierarchy1"/>
    <dgm:cxn modelId="{B882DA6A-F864-4922-B233-30D057DC0984}" type="presOf" srcId="{0AAB501F-0C2D-4F9A-B1C4-6A0094CC10A9}" destId="{ADB4E973-AC4E-4B02-8E3C-5FDC42275AE1}" srcOrd="0" destOrd="0" presId="urn:microsoft.com/office/officeart/2005/8/layout/hierarchy1"/>
    <dgm:cxn modelId="{79C1A95B-84EE-4645-A69F-9651F7B13E4F}" type="presOf" srcId="{2B5CB453-2154-4A71-90F0-6B3474ED0C92}" destId="{D2938297-FD8A-48F4-9B9D-6BCEC53173CE}" srcOrd="0" destOrd="0" presId="urn:microsoft.com/office/officeart/2005/8/layout/hierarchy1"/>
    <dgm:cxn modelId="{D4298C94-A1E1-40D9-93EB-CA28488F937A}" type="presOf" srcId="{4F455A1D-88CE-4F6A-ADF3-C77C332A86C8}" destId="{D2F1548A-4097-4056-B183-93FA69637595}" srcOrd="0" destOrd="0" presId="urn:microsoft.com/office/officeart/2005/8/layout/hierarchy1"/>
    <dgm:cxn modelId="{76C89A1B-2610-47C4-A5C4-8C33ADD73DF6}" srcId="{F4B2067D-453B-4847-B0A0-9CCCB3322B13}" destId="{FC16CB93-B892-432D-8276-3E91FB4C51C8}" srcOrd="0" destOrd="0" parTransId="{22CC97A0-7F71-4182-A858-20A4F1689B40}" sibTransId="{8B2D6674-59ED-4403-B21E-4A22E5605257}"/>
    <dgm:cxn modelId="{EFDB9DB9-77A4-4022-A404-D30B94402B1E}" type="presOf" srcId="{9FDE8404-421F-420C-BA7C-105E11395F3E}" destId="{4ED58096-7266-4984-991C-09EE965094E6}" srcOrd="0" destOrd="0" presId="urn:microsoft.com/office/officeart/2005/8/layout/hierarchy1"/>
    <dgm:cxn modelId="{D68F9514-40FB-4451-AEEC-C4433E60956E}" srcId="{9FDE8404-421F-420C-BA7C-105E11395F3E}" destId="{0AAB501F-0C2D-4F9A-B1C4-6A0094CC10A9}" srcOrd="0" destOrd="0" parTransId="{9FAB43A9-6716-4521-9846-6B9EAB4E1C64}" sibTransId="{EFC90FCE-7680-463D-8B47-A2C3F69413E9}"/>
    <dgm:cxn modelId="{D79A6AD1-38B7-4BF1-B8AC-D577D8FBF97D}" srcId="{2A74E25A-D4C6-46FC-B077-E47B0563F902}" destId="{DCAEA275-A9C2-46E4-AF3C-3A30F6E7BB4F}" srcOrd="1" destOrd="0" parTransId="{B3966CE7-F820-45B7-A3D4-7F22B75A766C}" sibTransId="{063C991D-4F11-4ED4-86EE-59EE30071FDF}"/>
    <dgm:cxn modelId="{AC57CA09-F6DD-4677-9801-DD249E79A3E2}" srcId="{FC16CB93-B892-432D-8276-3E91FB4C51C8}" destId="{2A74E25A-D4C6-46FC-B077-E47B0563F902}" srcOrd="1" destOrd="0" parTransId="{E563B820-2675-4DA5-A0BB-BCE2555E20B6}" sibTransId="{87621188-A84F-4746-B78E-9E981D65A54D}"/>
    <dgm:cxn modelId="{0017429D-C238-4566-8011-133D64817562}" type="presOf" srcId="{9FAB43A9-6716-4521-9846-6B9EAB4E1C64}" destId="{4D17B22F-ADFE-4DED-BC23-C5C5F3387F66}" srcOrd="0" destOrd="0" presId="urn:microsoft.com/office/officeart/2005/8/layout/hierarchy1"/>
    <dgm:cxn modelId="{179D94AE-2B1B-4D06-9BE3-F03BE2B3995F}" type="presParOf" srcId="{B1CE1432-BEC6-434C-B5CF-38F84785054D}" destId="{2D43BDF0-0B16-47E7-A006-399ED2EBB39F}" srcOrd="0" destOrd="0" presId="urn:microsoft.com/office/officeart/2005/8/layout/hierarchy1"/>
    <dgm:cxn modelId="{8AECCDEF-F5C0-4D67-B88B-74EB502743DF}" type="presParOf" srcId="{2D43BDF0-0B16-47E7-A006-399ED2EBB39F}" destId="{3CACC58B-EFF7-4A8A-8358-D6822B9FDD40}" srcOrd="0" destOrd="0" presId="urn:microsoft.com/office/officeart/2005/8/layout/hierarchy1"/>
    <dgm:cxn modelId="{806A1D91-0D2D-4FB2-BAD9-C68AA906B749}" type="presParOf" srcId="{3CACC58B-EFF7-4A8A-8358-D6822B9FDD40}" destId="{532FA3C0-CBCB-42D3-8FC9-CE98E89BBE80}" srcOrd="0" destOrd="0" presId="urn:microsoft.com/office/officeart/2005/8/layout/hierarchy1"/>
    <dgm:cxn modelId="{D5B4A737-AFD4-4AC9-A033-969E1B16CF89}" type="presParOf" srcId="{3CACC58B-EFF7-4A8A-8358-D6822B9FDD40}" destId="{6956DF66-6F0B-4796-AC46-79C5C70CEBD9}" srcOrd="1" destOrd="0" presId="urn:microsoft.com/office/officeart/2005/8/layout/hierarchy1"/>
    <dgm:cxn modelId="{B3D5772F-1FBA-4E25-98E8-F5CE1CE24D5A}" type="presParOf" srcId="{2D43BDF0-0B16-47E7-A006-399ED2EBB39F}" destId="{D9B0D96C-2078-4D34-BEBC-2D7AE012B46D}" srcOrd="1" destOrd="0" presId="urn:microsoft.com/office/officeart/2005/8/layout/hierarchy1"/>
    <dgm:cxn modelId="{9D5196FD-9BA8-492B-8CDB-37AA37CC0202}" type="presParOf" srcId="{D9B0D96C-2078-4D34-BEBC-2D7AE012B46D}" destId="{D2938297-FD8A-48F4-9B9D-6BCEC53173CE}" srcOrd="0" destOrd="0" presId="urn:microsoft.com/office/officeart/2005/8/layout/hierarchy1"/>
    <dgm:cxn modelId="{6F90D7F4-1D7D-4A90-BF34-70B75DF2BD36}" type="presParOf" srcId="{D9B0D96C-2078-4D34-BEBC-2D7AE012B46D}" destId="{1E012562-47E3-40B0-B8A4-466477A87CB0}" srcOrd="1" destOrd="0" presId="urn:microsoft.com/office/officeart/2005/8/layout/hierarchy1"/>
    <dgm:cxn modelId="{D5968CFF-DF70-4554-ACFB-CE7C0D9AF343}" type="presParOf" srcId="{1E012562-47E3-40B0-B8A4-466477A87CB0}" destId="{0E775ED3-6649-4A16-AADA-81C6DF7C0195}" srcOrd="0" destOrd="0" presId="urn:microsoft.com/office/officeart/2005/8/layout/hierarchy1"/>
    <dgm:cxn modelId="{57E940FB-1A70-4794-B42F-5A53CBF33138}" type="presParOf" srcId="{0E775ED3-6649-4A16-AADA-81C6DF7C0195}" destId="{7A006B23-BB94-4D00-B105-ED174B3F5FE7}" srcOrd="0" destOrd="0" presId="urn:microsoft.com/office/officeart/2005/8/layout/hierarchy1"/>
    <dgm:cxn modelId="{72E8C811-D7DB-439C-8AAB-21DA1010F535}" type="presParOf" srcId="{0E775ED3-6649-4A16-AADA-81C6DF7C0195}" destId="{4ED58096-7266-4984-991C-09EE965094E6}" srcOrd="1" destOrd="0" presId="urn:microsoft.com/office/officeart/2005/8/layout/hierarchy1"/>
    <dgm:cxn modelId="{3B26B001-48F0-4C26-B617-C57178A74ED1}" type="presParOf" srcId="{1E012562-47E3-40B0-B8A4-466477A87CB0}" destId="{45E4FC87-7B3E-43F4-A234-1B6DC9298C11}" srcOrd="1" destOrd="0" presId="urn:microsoft.com/office/officeart/2005/8/layout/hierarchy1"/>
    <dgm:cxn modelId="{748F2242-F7BD-4F4E-A449-4A2B100695F6}" type="presParOf" srcId="{45E4FC87-7B3E-43F4-A234-1B6DC9298C11}" destId="{4D17B22F-ADFE-4DED-BC23-C5C5F3387F66}" srcOrd="0" destOrd="0" presId="urn:microsoft.com/office/officeart/2005/8/layout/hierarchy1"/>
    <dgm:cxn modelId="{61854774-BEF2-4C2C-B7F8-C279E58FDE3E}" type="presParOf" srcId="{45E4FC87-7B3E-43F4-A234-1B6DC9298C11}" destId="{71DAA890-68EA-48C0-9464-5CBFE311EEC3}" srcOrd="1" destOrd="0" presId="urn:microsoft.com/office/officeart/2005/8/layout/hierarchy1"/>
    <dgm:cxn modelId="{795D9C92-32D2-4E94-90D7-6529B419DB6C}" type="presParOf" srcId="{71DAA890-68EA-48C0-9464-5CBFE311EEC3}" destId="{6DEF7378-1095-4F34-895E-906CB1EFB820}" srcOrd="0" destOrd="0" presId="urn:microsoft.com/office/officeart/2005/8/layout/hierarchy1"/>
    <dgm:cxn modelId="{02A8ECEB-4DA8-4DFB-89CB-8F5CBBA763B3}" type="presParOf" srcId="{6DEF7378-1095-4F34-895E-906CB1EFB820}" destId="{2E32C732-15B5-4B30-B7DA-96B8C99120DD}" srcOrd="0" destOrd="0" presId="urn:microsoft.com/office/officeart/2005/8/layout/hierarchy1"/>
    <dgm:cxn modelId="{AF1B93AD-DB25-41A4-89FB-06E596204274}" type="presParOf" srcId="{6DEF7378-1095-4F34-895E-906CB1EFB820}" destId="{ADB4E973-AC4E-4B02-8E3C-5FDC42275AE1}" srcOrd="1" destOrd="0" presId="urn:microsoft.com/office/officeart/2005/8/layout/hierarchy1"/>
    <dgm:cxn modelId="{24A6F1B1-EF56-4779-A9BD-F310D8079748}" type="presParOf" srcId="{71DAA890-68EA-48C0-9464-5CBFE311EEC3}" destId="{00C28C7F-994E-4B3E-B878-77C14C956127}" srcOrd="1" destOrd="0" presId="urn:microsoft.com/office/officeart/2005/8/layout/hierarchy1"/>
    <dgm:cxn modelId="{2D1D5ACD-BC41-4237-A4F2-B4DE62BF4B74}" type="presParOf" srcId="{D9B0D96C-2078-4D34-BEBC-2D7AE012B46D}" destId="{385210AC-ED01-4F44-A1EC-891A62EB0869}" srcOrd="2" destOrd="0" presId="urn:microsoft.com/office/officeart/2005/8/layout/hierarchy1"/>
    <dgm:cxn modelId="{10FC661B-D1A3-470C-BCB3-46FF988BDB7F}" type="presParOf" srcId="{D9B0D96C-2078-4D34-BEBC-2D7AE012B46D}" destId="{32FAF406-4197-421F-96CD-E4A9856F5C59}" srcOrd="3" destOrd="0" presId="urn:microsoft.com/office/officeart/2005/8/layout/hierarchy1"/>
    <dgm:cxn modelId="{F910A8D3-7C36-4991-9592-97F465CD8853}" type="presParOf" srcId="{32FAF406-4197-421F-96CD-E4A9856F5C59}" destId="{BBFD8CE2-EA7B-475D-8AC8-7DFEA8D9F862}" srcOrd="0" destOrd="0" presId="urn:microsoft.com/office/officeart/2005/8/layout/hierarchy1"/>
    <dgm:cxn modelId="{18B4B28C-0393-499A-B431-ABF00763C339}" type="presParOf" srcId="{BBFD8CE2-EA7B-475D-8AC8-7DFEA8D9F862}" destId="{B0D49C32-BA5B-4789-8C52-6DC6A8A44216}" srcOrd="0" destOrd="0" presId="urn:microsoft.com/office/officeart/2005/8/layout/hierarchy1"/>
    <dgm:cxn modelId="{1BABF12B-1C06-4AFF-A2EF-23DF928727FF}" type="presParOf" srcId="{BBFD8CE2-EA7B-475D-8AC8-7DFEA8D9F862}" destId="{2BE6C030-FDF5-4B10-90E8-83952F035674}" srcOrd="1" destOrd="0" presId="urn:microsoft.com/office/officeart/2005/8/layout/hierarchy1"/>
    <dgm:cxn modelId="{5A6C5AC7-95C1-47DD-97C9-43334CF60AC7}" type="presParOf" srcId="{32FAF406-4197-421F-96CD-E4A9856F5C59}" destId="{36BD3CEE-52CC-4C48-BA5C-CBCB01808BCC}" srcOrd="1" destOrd="0" presId="urn:microsoft.com/office/officeart/2005/8/layout/hierarchy1"/>
    <dgm:cxn modelId="{D7EE1C38-E521-4B6E-BD53-D9ADD0650B51}" type="presParOf" srcId="{36BD3CEE-52CC-4C48-BA5C-CBCB01808BCC}" destId="{B6AAA77B-9AD6-473C-9C68-9FFCEB019E00}" srcOrd="0" destOrd="0" presId="urn:microsoft.com/office/officeart/2005/8/layout/hierarchy1"/>
    <dgm:cxn modelId="{ED74BD7A-E358-46C7-AE6A-EBFAE2A300C9}" type="presParOf" srcId="{36BD3CEE-52CC-4C48-BA5C-CBCB01808BCC}" destId="{6A082B34-FE77-467A-8F06-0E5D079EDEB2}" srcOrd="1" destOrd="0" presId="urn:microsoft.com/office/officeart/2005/8/layout/hierarchy1"/>
    <dgm:cxn modelId="{243E606D-C28E-4BB0-9AEC-3C4620F12D50}" type="presParOf" srcId="{6A082B34-FE77-467A-8F06-0E5D079EDEB2}" destId="{1C435754-7F2A-45DA-B386-269F5545F4EF}" srcOrd="0" destOrd="0" presId="urn:microsoft.com/office/officeart/2005/8/layout/hierarchy1"/>
    <dgm:cxn modelId="{CF64BB31-1AF8-47B8-A71B-B44CD0457A76}" type="presParOf" srcId="{1C435754-7F2A-45DA-B386-269F5545F4EF}" destId="{46FB4E04-A034-4939-9060-68BC64A493EA}" srcOrd="0" destOrd="0" presId="urn:microsoft.com/office/officeart/2005/8/layout/hierarchy1"/>
    <dgm:cxn modelId="{8ED8AE72-BC15-41FA-97BE-B3AC72744B1D}" type="presParOf" srcId="{1C435754-7F2A-45DA-B386-269F5545F4EF}" destId="{D2F1548A-4097-4056-B183-93FA69637595}" srcOrd="1" destOrd="0" presId="urn:microsoft.com/office/officeart/2005/8/layout/hierarchy1"/>
    <dgm:cxn modelId="{6CD22480-FCB8-4582-89A1-8C68B3B8B9A4}" type="presParOf" srcId="{6A082B34-FE77-467A-8F06-0E5D079EDEB2}" destId="{0FE370AF-83FF-4FC9-9224-DE7891980FD3}" srcOrd="1" destOrd="0" presId="urn:microsoft.com/office/officeart/2005/8/layout/hierarchy1"/>
    <dgm:cxn modelId="{21663253-3C9D-4D48-942F-1ABE331BD227}" type="presParOf" srcId="{36BD3CEE-52CC-4C48-BA5C-CBCB01808BCC}" destId="{BBDA44FB-150D-4815-9450-39B204E17EEC}" srcOrd="2" destOrd="0" presId="urn:microsoft.com/office/officeart/2005/8/layout/hierarchy1"/>
    <dgm:cxn modelId="{F241C59E-A89C-4255-9D96-54490FF35527}" type="presParOf" srcId="{36BD3CEE-52CC-4C48-BA5C-CBCB01808BCC}" destId="{88693628-DFB6-4153-87FA-75B5F6CBD6A8}" srcOrd="3" destOrd="0" presId="urn:microsoft.com/office/officeart/2005/8/layout/hierarchy1"/>
    <dgm:cxn modelId="{76E9FCA3-8E56-4273-BEFE-AAA3925B4DA1}" type="presParOf" srcId="{88693628-DFB6-4153-87FA-75B5F6CBD6A8}" destId="{940330D0-80DE-4240-92E9-F7D2D6250E13}" srcOrd="0" destOrd="0" presId="urn:microsoft.com/office/officeart/2005/8/layout/hierarchy1"/>
    <dgm:cxn modelId="{79F426BA-B136-46BE-95E2-4C73123DC31D}" type="presParOf" srcId="{940330D0-80DE-4240-92E9-F7D2D6250E13}" destId="{D224DF9A-3A08-4EFE-9C55-A7E9B616E04A}" srcOrd="0" destOrd="0" presId="urn:microsoft.com/office/officeart/2005/8/layout/hierarchy1"/>
    <dgm:cxn modelId="{3EC0A50E-664C-4175-8CDA-B496D5E5A292}" type="presParOf" srcId="{940330D0-80DE-4240-92E9-F7D2D6250E13}" destId="{69714EF5-10C1-416A-9B04-8F539A8A7120}" srcOrd="1" destOrd="0" presId="urn:microsoft.com/office/officeart/2005/8/layout/hierarchy1"/>
    <dgm:cxn modelId="{70645ED8-AFED-4AEC-8B79-2C103174FC3D}" type="presParOf" srcId="{88693628-DFB6-4153-87FA-75B5F6CBD6A8}" destId="{90FCAA79-2230-4220-ABC1-ED8BFFD085E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32F6F31-1F94-411D-B837-ED3D6281A816}" type="doc">
      <dgm:prSet loTypeId="urn:microsoft.com/office/officeart/2005/8/layout/orgChart1" loCatId="hierarchy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71B70B4-2A3C-4123-9C13-90058B621A60}">
      <dgm:prSet phldrT="[Text]" custT="1"/>
      <dgm:spPr/>
      <dgm:t>
        <a:bodyPr/>
        <a:lstStyle/>
        <a:p>
          <a:pPr rtl="1"/>
          <a:r>
            <a:rPr lang="fa-IR" sz="1800" b="1" dirty="0">
              <a:cs typeface="B Titr" pitchFamily="2" charset="-78"/>
            </a:rPr>
            <a:t>کاندیدای جراحی </a:t>
          </a:r>
          <a:r>
            <a:rPr lang="en-US" sz="2000" b="1" dirty="0">
              <a:latin typeface="Arial" pitchFamily="34" charset="0"/>
              <a:cs typeface="Arial" pitchFamily="34" charset="0"/>
            </a:rPr>
            <a:t>TOT</a:t>
          </a:r>
          <a:endParaRPr lang="en-US" sz="2000" b="1" dirty="0">
            <a:cs typeface="B Titr" pitchFamily="2" charset="-78"/>
          </a:endParaRPr>
        </a:p>
      </dgm:t>
    </dgm:pt>
    <dgm:pt modelId="{CD75F40C-3352-4564-A58F-BB5F6C8941C5}" type="parTrans" cxnId="{4A966CBA-0C50-4409-8104-AE501BC39ACA}">
      <dgm:prSet/>
      <dgm:spPr/>
      <dgm:t>
        <a:bodyPr/>
        <a:lstStyle/>
        <a:p>
          <a:endParaRPr lang="en-US"/>
        </a:p>
      </dgm:t>
    </dgm:pt>
    <dgm:pt modelId="{EB28A53A-9EF3-4F42-9434-CEB0A20EE40F}" type="sibTrans" cxnId="{4A966CBA-0C50-4409-8104-AE501BC39ACA}">
      <dgm:prSet/>
      <dgm:spPr/>
      <dgm:t>
        <a:bodyPr/>
        <a:lstStyle/>
        <a:p>
          <a:endParaRPr lang="en-US"/>
        </a:p>
      </dgm:t>
    </dgm:pt>
    <dgm:pt modelId="{4EFC3153-4C62-466D-8D82-6E9EFE408ADA}">
      <dgm:prSet phldrT="[Text]" custT="1"/>
      <dgm:spPr/>
      <dgm:t>
        <a:bodyPr/>
        <a:lstStyle/>
        <a:p>
          <a:r>
            <a:rPr lang="fa-IR" sz="1600" b="1" dirty="0">
              <a:cs typeface="B Titr" pitchFamily="2" charset="-78"/>
            </a:rPr>
            <a:t>اندیکاسیون</a:t>
          </a:r>
          <a:endParaRPr lang="en-US" sz="1600" b="1" dirty="0">
            <a:cs typeface="B Titr" pitchFamily="2" charset="-78"/>
          </a:endParaRPr>
        </a:p>
      </dgm:t>
    </dgm:pt>
    <dgm:pt modelId="{71E29332-5547-47D9-9A25-6A714F4C98FB}" type="parTrans" cxnId="{458FDF68-E1E5-4C4E-9B23-9E521348E0BD}">
      <dgm:prSet/>
      <dgm:spPr/>
      <dgm:t>
        <a:bodyPr/>
        <a:lstStyle/>
        <a:p>
          <a:endParaRPr lang="en-US"/>
        </a:p>
      </dgm:t>
    </dgm:pt>
    <dgm:pt modelId="{F1CAFF4D-CB56-4F0F-AD5A-ECB4929A77F4}" type="sibTrans" cxnId="{458FDF68-E1E5-4C4E-9B23-9E521348E0BD}">
      <dgm:prSet/>
      <dgm:spPr/>
      <dgm:t>
        <a:bodyPr/>
        <a:lstStyle/>
        <a:p>
          <a:endParaRPr lang="en-US"/>
        </a:p>
      </dgm:t>
    </dgm:pt>
    <dgm:pt modelId="{0133976D-9DB6-4D49-947C-EBDF046609D9}">
      <dgm:prSet phldrT="[Text]"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بی اختیاری استرسی علامتدار</a:t>
          </a:r>
          <a:endParaRPr lang="en-US" sz="1400" b="1" dirty="0">
            <a:cs typeface="B Nazanin" pitchFamily="2" charset="-78"/>
          </a:endParaRPr>
        </a:p>
      </dgm:t>
    </dgm:pt>
    <dgm:pt modelId="{FE9E8505-9BEA-4B66-A525-FF50ECF30F58}" type="parTrans" cxnId="{71063EE6-A5EE-4A5F-AFC1-55565DAAE608}">
      <dgm:prSet/>
      <dgm:spPr/>
      <dgm:t>
        <a:bodyPr/>
        <a:lstStyle/>
        <a:p>
          <a:endParaRPr lang="en-US"/>
        </a:p>
      </dgm:t>
    </dgm:pt>
    <dgm:pt modelId="{F9A05BF3-5885-49C8-99FF-0548F0CA63BB}" type="sibTrans" cxnId="{71063EE6-A5EE-4A5F-AFC1-55565DAAE608}">
      <dgm:prSet/>
      <dgm:spPr/>
      <dgm:t>
        <a:bodyPr/>
        <a:lstStyle/>
        <a:p>
          <a:endParaRPr lang="en-US"/>
        </a:p>
      </dgm:t>
    </dgm:pt>
    <dgm:pt modelId="{901DFC92-87CA-4F24-ACAE-6853C40DAB5B}">
      <dgm:prSet phldrT="[Text]" custT="1"/>
      <dgm:spPr/>
      <dgm:t>
        <a:bodyPr/>
        <a:lstStyle/>
        <a:p>
          <a:pPr algn="r" rtl="1"/>
          <a:r>
            <a:rPr lang="fa-IR" sz="1400" b="1" dirty="0">
              <a:cs typeface="B Nazanin" pitchFamily="2" charset="-78"/>
            </a:rPr>
            <a:t>کاندید ترمیم پرولاپس آپیکال و مورد شناخته شده  یا محتمل بی اختیاری استرس مخفی</a:t>
          </a:r>
          <a:endParaRPr lang="en-US" sz="1400" b="1" dirty="0">
            <a:cs typeface="B Nazanin" pitchFamily="2" charset="-78"/>
          </a:endParaRPr>
        </a:p>
      </dgm:t>
    </dgm:pt>
    <dgm:pt modelId="{60AFEB7C-2358-4A72-8A4E-F0C6BAE64488}" type="parTrans" cxnId="{BE1DAE18-FDF5-4AF4-AC45-285CBAE38159}">
      <dgm:prSet/>
      <dgm:spPr/>
      <dgm:t>
        <a:bodyPr/>
        <a:lstStyle/>
        <a:p>
          <a:endParaRPr lang="en-US"/>
        </a:p>
      </dgm:t>
    </dgm:pt>
    <dgm:pt modelId="{2507CC75-6409-47A1-9E5D-27986D1085E1}" type="sibTrans" cxnId="{BE1DAE18-FDF5-4AF4-AC45-285CBAE38159}">
      <dgm:prSet/>
      <dgm:spPr/>
      <dgm:t>
        <a:bodyPr/>
        <a:lstStyle/>
        <a:p>
          <a:endParaRPr lang="en-US"/>
        </a:p>
      </dgm:t>
    </dgm:pt>
    <dgm:pt modelId="{00BEFE7B-5560-4B40-8EF8-9FFA47B7C3D5}">
      <dgm:prSet phldrT="[Text]" custT="1"/>
      <dgm:spPr/>
      <dgm:t>
        <a:bodyPr/>
        <a:lstStyle/>
        <a:p>
          <a:r>
            <a:rPr lang="fa-IR" sz="1600" dirty="0">
              <a:cs typeface="B Titr" pitchFamily="2" charset="-78"/>
            </a:rPr>
            <a:t>کنتراندیکاسیون</a:t>
          </a:r>
          <a:endParaRPr lang="en-US" sz="1600" dirty="0">
            <a:cs typeface="B Titr" pitchFamily="2" charset="-78"/>
          </a:endParaRPr>
        </a:p>
      </dgm:t>
    </dgm:pt>
    <dgm:pt modelId="{0B53B0C9-4725-4D88-AE95-D56EBED86D2B}" type="parTrans" cxnId="{08453D7C-EA24-4317-8622-130E5D07ECAA}">
      <dgm:prSet/>
      <dgm:spPr/>
      <dgm:t>
        <a:bodyPr/>
        <a:lstStyle/>
        <a:p>
          <a:endParaRPr lang="en-US"/>
        </a:p>
      </dgm:t>
    </dgm:pt>
    <dgm:pt modelId="{F4587296-F449-470B-B0BC-F65A92FF8446}" type="sibTrans" cxnId="{08453D7C-EA24-4317-8622-130E5D07ECAA}">
      <dgm:prSet/>
      <dgm:spPr/>
      <dgm:t>
        <a:bodyPr/>
        <a:lstStyle/>
        <a:p>
          <a:endParaRPr lang="en-US"/>
        </a:p>
      </dgm:t>
    </dgm:pt>
    <dgm:pt modelId="{DB3B9C47-AE4E-42F0-B5D4-77562FDB9B34}">
      <dgm:prSet phldrT="[Text]"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عفونت مجاری ادراری</a:t>
          </a:r>
          <a:endParaRPr lang="en-US" sz="1400" b="1" dirty="0">
            <a:cs typeface="B Nazanin" pitchFamily="2" charset="-78"/>
          </a:endParaRPr>
        </a:p>
      </dgm:t>
    </dgm:pt>
    <dgm:pt modelId="{C5D62A7D-FD9B-47FD-9738-EBE54D5A7595}" type="parTrans" cxnId="{C38C6D6D-FC80-4BC6-A085-3D28D3610C8E}">
      <dgm:prSet/>
      <dgm:spPr/>
      <dgm:t>
        <a:bodyPr/>
        <a:lstStyle/>
        <a:p>
          <a:endParaRPr lang="en-US"/>
        </a:p>
      </dgm:t>
    </dgm:pt>
    <dgm:pt modelId="{6B451271-FEAA-46C2-8D58-EBC11380F3F9}" type="sibTrans" cxnId="{C38C6D6D-FC80-4BC6-A085-3D28D3610C8E}">
      <dgm:prSet/>
      <dgm:spPr/>
      <dgm:t>
        <a:bodyPr/>
        <a:lstStyle/>
        <a:p>
          <a:endParaRPr lang="en-US"/>
        </a:p>
      </dgm:t>
    </dgm:pt>
    <dgm:pt modelId="{E179113F-656F-4371-88D2-29F87D9184A8}">
      <dgm:prSet custT="1"/>
      <dgm:spPr/>
      <dgm:t>
        <a:bodyPr/>
        <a:lstStyle/>
        <a:p>
          <a:r>
            <a:rPr lang="fa-IR" sz="1600" dirty="0">
              <a:cs typeface="B Titr" pitchFamily="2" charset="-78"/>
            </a:rPr>
            <a:t>ترجیحاَ انجام نشود</a:t>
          </a:r>
          <a:endParaRPr lang="en-US" sz="1600" dirty="0">
            <a:cs typeface="B Titr" pitchFamily="2" charset="-78"/>
          </a:endParaRPr>
        </a:p>
      </dgm:t>
    </dgm:pt>
    <dgm:pt modelId="{39559A1D-A8C5-4D4E-B66B-DB1EE3945CEA}" type="parTrans" cxnId="{ECA44C5E-8881-410C-BAF2-FEAA352A5906}">
      <dgm:prSet/>
      <dgm:spPr/>
      <dgm:t>
        <a:bodyPr/>
        <a:lstStyle/>
        <a:p>
          <a:endParaRPr lang="en-US"/>
        </a:p>
      </dgm:t>
    </dgm:pt>
    <dgm:pt modelId="{9EBDE281-73CD-44E3-83A9-D7A2DDCDC8F1}" type="sibTrans" cxnId="{ECA44C5E-8881-410C-BAF2-FEAA352A5906}">
      <dgm:prSet/>
      <dgm:spPr/>
      <dgm:t>
        <a:bodyPr/>
        <a:lstStyle/>
        <a:p>
          <a:endParaRPr lang="en-US"/>
        </a:p>
      </dgm:t>
    </dgm:pt>
    <dgm:pt modelId="{DFC1BD02-4726-4D69-8B1F-C44CEAE9BE4E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حاملگی*</a:t>
          </a:r>
          <a:endParaRPr lang="en-US" sz="1400" b="1" dirty="0">
            <a:cs typeface="B Nazanin" pitchFamily="2" charset="-78"/>
          </a:endParaRPr>
        </a:p>
      </dgm:t>
    </dgm:pt>
    <dgm:pt modelId="{4DD75124-3817-4040-BC79-B02001D231D3}" type="parTrans" cxnId="{A4BD934A-A63A-47A5-A804-2407096F683F}">
      <dgm:prSet/>
      <dgm:spPr/>
      <dgm:t>
        <a:bodyPr/>
        <a:lstStyle/>
        <a:p>
          <a:endParaRPr lang="en-US"/>
        </a:p>
      </dgm:t>
    </dgm:pt>
    <dgm:pt modelId="{BCC9F9AB-5BF1-4D16-A47D-FD9C551CA468}" type="sibTrans" cxnId="{A4BD934A-A63A-47A5-A804-2407096F683F}">
      <dgm:prSet/>
      <dgm:spPr/>
      <dgm:t>
        <a:bodyPr/>
        <a:lstStyle/>
        <a:p>
          <a:endParaRPr lang="en-US"/>
        </a:p>
      </dgm:t>
    </dgm:pt>
    <dgm:pt modelId="{E45EF631-C889-40ED-903B-F3381608E0BA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اختلال</a:t>
          </a:r>
          <a:r>
            <a:rPr lang="fa-IR" sz="1400" dirty="0">
              <a:cs typeface="B Nazanin" pitchFamily="2" charset="-78"/>
            </a:rPr>
            <a:t> </a:t>
          </a:r>
          <a:r>
            <a:rPr lang="fa-IR" sz="1400" b="1" dirty="0">
              <a:cs typeface="B Nazanin" pitchFamily="2" charset="-78"/>
            </a:rPr>
            <a:t>انعقادی</a:t>
          </a:r>
          <a:endParaRPr lang="en-US" sz="1400" b="1" dirty="0">
            <a:cs typeface="B Nazanin" pitchFamily="2" charset="-78"/>
          </a:endParaRPr>
        </a:p>
      </dgm:t>
    </dgm:pt>
    <dgm:pt modelId="{08C0200E-4E34-4A10-B9E9-A4EE6D853CCF}" type="parTrans" cxnId="{4369E8D6-9E1F-434A-9E47-7CC6856FD0DA}">
      <dgm:prSet/>
      <dgm:spPr/>
      <dgm:t>
        <a:bodyPr/>
        <a:lstStyle/>
        <a:p>
          <a:endParaRPr lang="en-US"/>
        </a:p>
      </dgm:t>
    </dgm:pt>
    <dgm:pt modelId="{DF7AADE4-009A-4EA8-846A-BCEB196A2F1C}" type="sibTrans" cxnId="{4369E8D6-9E1F-434A-9E47-7CC6856FD0DA}">
      <dgm:prSet/>
      <dgm:spPr/>
      <dgm:t>
        <a:bodyPr/>
        <a:lstStyle/>
        <a:p>
          <a:endParaRPr lang="en-US"/>
        </a:p>
      </dgm:t>
    </dgm:pt>
    <dgm:pt modelId="{5AE5BDDD-0CA1-4BDA-BA8D-D7B66585CDAD}">
      <dgm:prSet custT="1"/>
      <dgm:spPr/>
      <dgm:t>
        <a:bodyPr/>
        <a:lstStyle/>
        <a:p>
          <a:pPr algn="ctr" rtl="1"/>
          <a:r>
            <a:rPr lang="fa-IR" sz="1400" b="1" dirty="0">
              <a:cs typeface="B Nazanin" pitchFamily="2" charset="-78"/>
            </a:rPr>
            <a:t>آبسه کشاله ران</a:t>
          </a:r>
          <a:endParaRPr lang="en-US" sz="1400" b="1" dirty="0">
            <a:cs typeface="B Nazanin" pitchFamily="2" charset="-78"/>
          </a:endParaRPr>
        </a:p>
      </dgm:t>
    </dgm:pt>
    <dgm:pt modelId="{A8C0CAB4-6310-461A-B2D6-2C61554C3009}" type="parTrans" cxnId="{D83F3BD8-433D-4067-80B0-487F78720EA0}">
      <dgm:prSet/>
      <dgm:spPr/>
      <dgm:t>
        <a:bodyPr/>
        <a:lstStyle/>
        <a:p>
          <a:endParaRPr lang="en-US"/>
        </a:p>
      </dgm:t>
    </dgm:pt>
    <dgm:pt modelId="{402EE098-D2A4-4DFF-9EB3-5A923E6E302D}" type="sibTrans" cxnId="{D83F3BD8-433D-4067-80B0-487F78720EA0}">
      <dgm:prSet/>
      <dgm:spPr/>
      <dgm:t>
        <a:bodyPr/>
        <a:lstStyle/>
        <a:p>
          <a:endParaRPr lang="en-US"/>
        </a:p>
      </dgm:t>
    </dgm:pt>
    <dgm:pt modelId="{F39C1467-F43C-47F6-AF4E-0278AEF56F5A}">
      <dgm:prSet custT="1"/>
      <dgm:spPr/>
      <dgm:t>
        <a:bodyPr/>
        <a:lstStyle/>
        <a:p>
          <a:pPr rtl="1"/>
          <a:r>
            <a:rPr lang="fa-IR" sz="1400" b="1" dirty="0">
              <a:cs typeface="B Nazanin" pitchFamily="2" charset="-78"/>
            </a:rPr>
            <a:t>عفونت مزمن</a:t>
          </a:r>
          <a:endParaRPr lang="en-US" sz="1400" b="1" dirty="0">
            <a:cs typeface="B Nazanin" pitchFamily="2" charset="-78"/>
          </a:endParaRPr>
        </a:p>
      </dgm:t>
    </dgm:pt>
    <dgm:pt modelId="{D5D22ECB-68C3-4F21-9616-CEB1147E66F3}" type="parTrans" cxnId="{A798789E-1253-4298-97CD-F2F2752A95C8}">
      <dgm:prSet/>
      <dgm:spPr/>
      <dgm:t>
        <a:bodyPr/>
        <a:lstStyle/>
        <a:p>
          <a:endParaRPr lang="en-US"/>
        </a:p>
      </dgm:t>
    </dgm:pt>
    <dgm:pt modelId="{005AF9D5-D839-46F0-AE53-EC3CCE331673}" type="sibTrans" cxnId="{A798789E-1253-4298-97CD-F2F2752A95C8}">
      <dgm:prSet/>
      <dgm:spPr/>
      <dgm:t>
        <a:bodyPr/>
        <a:lstStyle/>
        <a:p>
          <a:endParaRPr lang="en-US"/>
        </a:p>
      </dgm:t>
    </dgm:pt>
    <dgm:pt modelId="{D1B32094-AE70-4CE6-BA64-4633094C0E33}">
      <dgm:prSet custT="1"/>
      <dgm:spPr/>
      <dgm:t>
        <a:bodyPr/>
        <a:lstStyle/>
        <a:p>
          <a:pPr rtl="1"/>
          <a:r>
            <a:rPr lang="fa-IR" sz="1400" b="1" dirty="0">
              <a:cs typeface="B Nazanin" pitchFamily="2" charset="-78"/>
            </a:rPr>
            <a:t>درد مزمن</a:t>
          </a:r>
          <a:endParaRPr lang="en-US" sz="1400" b="1" dirty="0">
            <a:cs typeface="B Nazanin" pitchFamily="2" charset="-78"/>
          </a:endParaRPr>
        </a:p>
      </dgm:t>
    </dgm:pt>
    <dgm:pt modelId="{2F84229E-545D-48D5-A425-226E90C8928F}" type="parTrans" cxnId="{5A068C12-1288-44B5-92CE-323F69CD8195}">
      <dgm:prSet/>
      <dgm:spPr/>
      <dgm:t>
        <a:bodyPr/>
        <a:lstStyle/>
        <a:p>
          <a:endParaRPr lang="en-US"/>
        </a:p>
      </dgm:t>
    </dgm:pt>
    <dgm:pt modelId="{76343F0E-7874-43D9-939F-247F4661EDEB}" type="sibTrans" cxnId="{5A068C12-1288-44B5-92CE-323F69CD8195}">
      <dgm:prSet/>
      <dgm:spPr/>
      <dgm:t>
        <a:bodyPr/>
        <a:lstStyle/>
        <a:p>
          <a:endParaRPr lang="en-US"/>
        </a:p>
      </dgm:t>
    </dgm:pt>
    <dgm:pt modelId="{72FACDAF-3E50-46D4-9769-17D3A072B59B}">
      <dgm:prSet custT="1"/>
      <dgm:spPr/>
      <dgm:t>
        <a:bodyPr/>
        <a:lstStyle/>
        <a:p>
          <a:r>
            <a:rPr lang="en-US" sz="1800" b="1" dirty="0">
              <a:latin typeface="Arial" pitchFamily="34" charset="0"/>
              <a:cs typeface="Arial" pitchFamily="34" charset="0"/>
            </a:rPr>
            <a:t> </a:t>
          </a:r>
        </a:p>
        <a:p>
          <a:r>
            <a:rPr lang="en-US" sz="1800" b="1" dirty="0">
              <a:latin typeface="Arial" pitchFamily="34" charset="0"/>
              <a:cs typeface="Arial" pitchFamily="34" charset="0"/>
            </a:rPr>
            <a:t>ISD</a:t>
          </a:r>
        </a:p>
      </dgm:t>
    </dgm:pt>
    <dgm:pt modelId="{2BD8A50F-AE90-4347-BF75-51F1BBB82C38}" type="parTrans" cxnId="{AD3BF774-AC4F-46C2-9747-89BF28217256}">
      <dgm:prSet/>
      <dgm:spPr/>
      <dgm:t>
        <a:bodyPr/>
        <a:lstStyle/>
        <a:p>
          <a:endParaRPr lang="en-US"/>
        </a:p>
      </dgm:t>
    </dgm:pt>
    <dgm:pt modelId="{4B2CA801-A833-4D67-AFD5-DBFED6F337E7}" type="sibTrans" cxnId="{AD3BF774-AC4F-46C2-9747-89BF28217256}">
      <dgm:prSet/>
      <dgm:spPr/>
      <dgm:t>
        <a:bodyPr/>
        <a:lstStyle/>
        <a:p>
          <a:endParaRPr lang="en-US"/>
        </a:p>
      </dgm:t>
    </dgm:pt>
    <dgm:pt modelId="{541B4215-DB64-4FAF-8D6F-436B43996B4D}">
      <dgm:prSet custT="1"/>
      <dgm:spPr/>
      <dgm:t>
        <a:bodyPr/>
        <a:lstStyle/>
        <a:p>
          <a:pPr rtl="0"/>
          <a:r>
            <a:rPr lang="en-US" sz="1800" b="1" dirty="0">
              <a:latin typeface="Arial" pitchFamily="34" charset="0"/>
              <a:cs typeface="Arial" pitchFamily="34" charset="0"/>
            </a:rPr>
            <a:t>Recurrent  incontinence</a:t>
          </a:r>
        </a:p>
      </dgm:t>
    </dgm:pt>
    <dgm:pt modelId="{8A01D427-2F9A-454A-8ABA-30E86BFBE273}" type="parTrans" cxnId="{BB6321F0-D522-44AA-A9A4-2A0DCF235C60}">
      <dgm:prSet/>
      <dgm:spPr/>
      <dgm:t>
        <a:bodyPr/>
        <a:lstStyle/>
        <a:p>
          <a:endParaRPr lang="en-US"/>
        </a:p>
      </dgm:t>
    </dgm:pt>
    <dgm:pt modelId="{717A94AE-9B73-49C1-876B-3FF6FABAA433}" type="sibTrans" cxnId="{BB6321F0-D522-44AA-A9A4-2A0DCF235C60}">
      <dgm:prSet/>
      <dgm:spPr/>
      <dgm:t>
        <a:bodyPr/>
        <a:lstStyle/>
        <a:p>
          <a:endParaRPr lang="en-US"/>
        </a:p>
      </dgm:t>
    </dgm:pt>
    <dgm:pt modelId="{6198A220-7A9A-449F-8B71-9D9E069A98E3}" type="pres">
      <dgm:prSet presAssocID="{C32F6F31-1F94-411D-B837-ED3D6281A81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F7095D-B168-4D80-971B-73A9FD685AE2}" type="pres">
      <dgm:prSet presAssocID="{771B70B4-2A3C-4123-9C13-90058B621A60}" presName="hierRoot1" presStyleCnt="0">
        <dgm:presLayoutVars>
          <dgm:hierBranch val="init"/>
        </dgm:presLayoutVars>
      </dgm:prSet>
      <dgm:spPr/>
    </dgm:pt>
    <dgm:pt modelId="{245DAEFE-6A73-4199-8C29-78B55BC46A23}" type="pres">
      <dgm:prSet presAssocID="{771B70B4-2A3C-4123-9C13-90058B621A60}" presName="rootComposite1" presStyleCnt="0"/>
      <dgm:spPr/>
    </dgm:pt>
    <dgm:pt modelId="{86B92DA0-8BD3-4DEB-B251-5D683E5B3339}" type="pres">
      <dgm:prSet presAssocID="{771B70B4-2A3C-4123-9C13-90058B621A60}" presName="rootText1" presStyleLbl="node0" presStyleIdx="0" presStyleCnt="1" custScaleX="201206" custScaleY="11476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F85CF3A-1E50-4319-A4D8-D97E551E95AA}" type="pres">
      <dgm:prSet presAssocID="{771B70B4-2A3C-4123-9C13-90058B621A60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3C6E4E7-A803-4820-90B0-1C8CA2CEE52D}" type="pres">
      <dgm:prSet presAssocID="{771B70B4-2A3C-4123-9C13-90058B621A60}" presName="hierChild2" presStyleCnt="0"/>
      <dgm:spPr/>
    </dgm:pt>
    <dgm:pt modelId="{6CD1861C-E119-4168-B617-48ACC49C5553}" type="pres">
      <dgm:prSet presAssocID="{71E29332-5547-47D9-9A25-6A714F4C98FB}" presName="Name37" presStyleLbl="parChTrans1D2" presStyleIdx="0" presStyleCnt="3"/>
      <dgm:spPr/>
      <dgm:t>
        <a:bodyPr/>
        <a:lstStyle/>
        <a:p>
          <a:endParaRPr lang="en-US"/>
        </a:p>
      </dgm:t>
    </dgm:pt>
    <dgm:pt modelId="{9D03DD3E-FF25-4272-9E03-D88C756D4CE3}" type="pres">
      <dgm:prSet presAssocID="{4EFC3153-4C62-466D-8D82-6E9EFE408ADA}" presName="hierRoot2" presStyleCnt="0">
        <dgm:presLayoutVars>
          <dgm:hierBranch val="init"/>
        </dgm:presLayoutVars>
      </dgm:prSet>
      <dgm:spPr/>
    </dgm:pt>
    <dgm:pt modelId="{B0FDF1AF-1D4F-4280-88C4-134A6D1DC0DE}" type="pres">
      <dgm:prSet presAssocID="{4EFC3153-4C62-466D-8D82-6E9EFE408ADA}" presName="rootComposite" presStyleCnt="0"/>
      <dgm:spPr/>
    </dgm:pt>
    <dgm:pt modelId="{3800CF7D-5C7A-4047-80FA-63F9368DEA2D}" type="pres">
      <dgm:prSet presAssocID="{4EFC3153-4C62-466D-8D82-6E9EFE408ADA}" presName="rootText" presStyleLbl="node2" presStyleIdx="0" presStyleCnt="3" custLinFactNeighborX="-45848" custLinFactNeighborY="21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F49CD6-69E4-48FB-A789-8BC34F151419}" type="pres">
      <dgm:prSet presAssocID="{4EFC3153-4C62-466D-8D82-6E9EFE408ADA}" presName="rootConnector" presStyleLbl="node2" presStyleIdx="0" presStyleCnt="3"/>
      <dgm:spPr/>
      <dgm:t>
        <a:bodyPr/>
        <a:lstStyle/>
        <a:p>
          <a:endParaRPr lang="en-US"/>
        </a:p>
      </dgm:t>
    </dgm:pt>
    <dgm:pt modelId="{1CFF6A9D-6F4E-4F7C-A306-CBF2C824F5DD}" type="pres">
      <dgm:prSet presAssocID="{4EFC3153-4C62-466D-8D82-6E9EFE408ADA}" presName="hierChild4" presStyleCnt="0"/>
      <dgm:spPr/>
    </dgm:pt>
    <dgm:pt modelId="{87143A6A-9E1C-4D74-B225-763F322E18C6}" type="pres">
      <dgm:prSet presAssocID="{FE9E8505-9BEA-4B66-A525-FF50ECF30F58}" presName="Name37" presStyleLbl="parChTrans1D3" presStyleIdx="0" presStyleCnt="10"/>
      <dgm:spPr/>
      <dgm:t>
        <a:bodyPr/>
        <a:lstStyle/>
        <a:p>
          <a:endParaRPr lang="en-US"/>
        </a:p>
      </dgm:t>
    </dgm:pt>
    <dgm:pt modelId="{1F5D9F2D-8657-4637-A6C3-29D431339710}" type="pres">
      <dgm:prSet presAssocID="{0133976D-9DB6-4D49-947C-EBDF046609D9}" presName="hierRoot2" presStyleCnt="0">
        <dgm:presLayoutVars>
          <dgm:hierBranch val="init"/>
        </dgm:presLayoutVars>
      </dgm:prSet>
      <dgm:spPr/>
    </dgm:pt>
    <dgm:pt modelId="{EFD46765-67A2-4E4B-8FFA-A7AA6D7A1C63}" type="pres">
      <dgm:prSet presAssocID="{0133976D-9DB6-4D49-947C-EBDF046609D9}" presName="rootComposite" presStyleCnt="0"/>
      <dgm:spPr/>
    </dgm:pt>
    <dgm:pt modelId="{3B1678FA-0B2F-4E8C-BD71-BD956D397524}" type="pres">
      <dgm:prSet presAssocID="{0133976D-9DB6-4D49-947C-EBDF046609D9}" presName="rootText" presStyleLbl="node3" presStyleIdx="0" presStyleCnt="10" custScaleX="161896" custLinFactNeighborX="-23588" custLinFactNeighborY="137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0A04C4E-B4F2-4D55-944E-9F381CD563FE}" type="pres">
      <dgm:prSet presAssocID="{0133976D-9DB6-4D49-947C-EBDF046609D9}" presName="rootConnector" presStyleLbl="node3" presStyleIdx="0" presStyleCnt="10"/>
      <dgm:spPr/>
      <dgm:t>
        <a:bodyPr/>
        <a:lstStyle/>
        <a:p>
          <a:endParaRPr lang="en-US"/>
        </a:p>
      </dgm:t>
    </dgm:pt>
    <dgm:pt modelId="{85738106-8158-40C7-AC78-F377F7D04AF7}" type="pres">
      <dgm:prSet presAssocID="{0133976D-9DB6-4D49-947C-EBDF046609D9}" presName="hierChild4" presStyleCnt="0"/>
      <dgm:spPr/>
    </dgm:pt>
    <dgm:pt modelId="{427FCBCA-320B-4ABF-AB43-3D035DE1F222}" type="pres">
      <dgm:prSet presAssocID="{0133976D-9DB6-4D49-947C-EBDF046609D9}" presName="hierChild5" presStyleCnt="0"/>
      <dgm:spPr/>
    </dgm:pt>
    <dgm:pt modelId="{1A4AD139-C531-4069-81E8-5AF2E07C0882}" type="pres">
      <dgm:prSet presAssocID="{60AFEB7C-2358-4A72-8A4E-F0C6BAE64488}" presName="Name37" presStyleLbl="parChTrans1D3" presStyleIdx="1" presStyleCnt="10"/>
      <dgm:spPr/>
      <dgm:t>
        <a:bodyPr/>
        <a:lstStyle/>
        <a:p>
          <a:endParaRPr lang="en-US"/>
        </a:p>
      </dgm:t>
    </dgm:pt>
    <dgm:pt modelId="{882C372D-48D1-467A-885A-6CC0F1FB3779}" type="pres">
      <dgm:prSet presAssocID="{901DFC92-87CA-4F24-ACAE-6853C40DAB5B}" presName="hierRoot2" presStyleCnt="0">
        <dgm:presLayoutVars>
          <dgm:hierBranch val="init"/>
        </dgm:presLayoutVars>
      </dgm:prSet>
      <dgm:spPr/>
    </dgm:pt>
    <dgm:pt modelId="{8F74CB70-7804-45F2-99F6-35E8AE07DAED}" type="pres">
      <dgm:prSet presAssocID="{901DFC92-87CA-4F24-ACAE-6853C40DAB5B}" presName="rootComposite" presStyleCnt="0"/>
      <dgm:spPr/>
    </dgm:pt>
    <dgm:pt modelId="{410DEF53-596E-466C-82A1-C617822AE964}" type="pres">
      <dgm:prSet presAssocID="{901DFC92-87CA-4F24-ACAE-6853C40DAB5B}" presName="rootText" presStyleLbl="node3" presStyleIdx="1" presStyleCnt="10" custScaleX="211558" custScaleY="159931" custLinFactNeighborX="-41311" custLinFactNeighborY="1351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266E450-6E81-4E5E-9A51-AC56A0F6EFA1}" type="pres">
      <dgm:prSet presAssocID="{901DFC92-87CA-4F24-ACAE-6853C40DAB5B}" presName="rootConnector" presStyleLbl="node3" presStyleIdx="1" presStyleCnt="10"/>
      <dgm:spPr/>
      <dgm:t>
        <a:bodyPr/>
        <a:lstStyle/>
        <a:p>
          <a:endParaRPr lang="en-US"/>
        </a:p>
      </dgm:t>
    </dgm:pt>
    <dgm:pt modelId="{74A920AB-DA90-4025-932B-A39C6CD6469D}" type="pres">
      <dgm:prSet presAssocID="{901DFC92-87CA-4F24-ACAE-6853C40DAB5B}" presName="hierChild4" presStyleCnt="0"/>
      <dgm:spPr/>
    </dgm:pt>
    <dgm:pt modelId="{4E2325F4-9DEA-4FBF-B59F-28A6753BD7B6}" type="pres">
      <dgm:prSet presAssocID="{901DFC92-87CA-4F24-ACAE-6853C40DAB5B}" presName="hierChild5" presStyleCnt="0"/>
      <dgm:spPr/>
    </dgm:pt>
    <dgm:pt modelId="{06D21508-D991-4810-82EB-C0AF7E370BB1}" type="pres">
      <dgm:prSet presAssocID="{4EFC3153-4C62-466D-8D82-6E9EFE408ADA}" presName="hierChild5" presStyleCnt="0"/>
      <dgm:spPr/>
    </dgm:pt>
    <dgm:pt modelId="{32B11056-512B-42DF-9E47-269233F354F7}" type="pres">
      <dgm:prSet presAssocID="{0B53B0C9-4725-4D88-AE95-D56EBED86D2B}" presName="Name37" presStyleLbl="parChTrans1D2" presStyleIdx="1" presStyleCnt="3"/>
      <dgm:spPr/>
      <dgm:t>
        <a:bodyPr/>
        <a:lstStyle/>
        <a:p>
          <a:endParaRPr lang="en-US"/>
        </a:p>
      </dgm:t>
    </dgm:pt>
    <dgm:pt modelId="{C8D34B68-8F50-4246-9D53-CA1D3D44AAEA}" type="pres">
      <dgm:prSet presAssocID="{00BEFE7B-5560-4B40-8EF8-9FFA47B7C3D5}" presName="hierRoot2" presStyleCnt="0">
        <dgm:presLayoutVars>
          <dgm:hierBranch val="init"/>
        </dgm:presLayoutVars>
      </dgm:prSet>
      <dgm:spPr/>
    </dgm:pt>
    <dgm:pt modelId="{97344BCE-8CED-4A76-ADDF-B30D62DB0CD0}" type="pres">
      <dgm:prSet presAssocID="{00BEFE7B-5560-4B40-8EF8-9FFA47B7C3D5}" presName="rootComposite" presStyleCnt="0"/>
      <dgm:spPr/>
    </dgm:pt>
    <dgm:pt modelId="{EFBA2787-CAD6-4A11-9DCC-1C1B3E712813}" type="pres">
      <dgm:prSet presAssocID="{00BEFE7B-5560-4B40-8EF8-9FFA47B7C3D5}" presName="rootText" presStyleLbl="node2" presStyleIdx="1" presStyleCnt="3" custScaleX="140039" custScaleY="83183" custLinFactNeighborX="8088" custLinFactNeighborY="106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62AA21E-EF69-4A9F-8835-B848A783C98B}" type="pres">
      <dgm:prSet presAssocID="{00BEFE7B-5560-4B40-8EF8-9FFA47B7C3D5}" presName="rootConnector" presStyleLbl="node2" presStyleIdx="1" presStyleCnt="3"/>
      <dgm:spPr/>
      <dgm:t>
        <a:bodyPr/>
        <a:lstStyle/>
        <a:p>
          <a:endParaRPr lang="en-US"/>
        </a:p>
      </dgm:t>
    </dgm:pt>
    <dgm:pt modelId="{9D3F5943-8DB4-43E3-B46A-F229C4C907A2}" type="pres">
      <dgm:prSet presAssocID="{00BEFE7B-5560-4B40-8EF8-9FFA47B7C3D5}" presName="hierChild4" presStyleCnt="0"/>
      <dgm:spPr/>
    </dgm:pt>
    <dgm:pt modelId="{86F1FABE-51BD-4E63-94EE-4537C0913548}" type="pres">
      <dgm:prSet presAssocID="{C5D62A7D-FD9B-47FD-9738-EBE54D5A7595}" presName="Name37" presStyleLbl="parChTrans1D3" presStyleIdx="2" presStyleCnt="10"/>
      <dgm:spPr/>
      <dgm:t>
        <a:bodyPr/>
        <a:lstStyle/>
        <a:p>
          <a:endParaRPr lang="en-US"/>
        </a:p>
      </dgm:t>
    </dgm:pt>
    <dgm:pt modelId="{EF6F488D-2D38-4FF3-B33B-0B7BEC651997}" type="pres">
      <dgm:prSet presAssocID="{DB3B9C47-AE4E-42F0-B5D4-77562FDB9B34}" presName="hierRoot2" presStyleCnt="0">
        <dgm:presLayoutVars>
          <dgm:hierBranch val="init"/>
        </dgm:presLayoutVars>
      </dgm:prSet>
      <dgm:spPr/>
    </dgm:pt>
    <dgm:pt modelId="{4CACF05F-4B59-4761-9B0F-73A28DE876A2}" type="pres">
      <dgm:prSet presAssocID="{DB3B9C47-AE4E-42F0-B5D4-77562FDB9B34}" presName="rootComposite" presStyleCnt="0"/>
      <dgm:spPr/>
    </dgm:pt>
    <dgm:pt modelId="{6F0DC01A-06CC-477E-920F-2AE7CBC797D5}" type="pres">
      <dgm:prSet presAssocID="{DB3B9C47-AE4E-42F0-B5D4-77562FDB9B34}" presName="rootText" presStyleLbl="node3" presStyleIdx="2" presStyleCnt="10" custScaleX="14885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A11037-24F7-44D9-82AF-31AE6095E7FE}" type="pres">
      <dgm:prSet presAssocID="{DB3B9C47-AE4E-42F0-B5D4-77562FDB9B34}" presName="rootConnector" presStyleLbl="node3" presStyleIdx="2" presStyleCnt="10"/>
      <dgm:spPr/>
      <dgm:t>
        <a:bodyPr/>
        <a:lstStyle/>
        <a:p>
          <a:endParaRPr lang="en-US"/>
        </a:p>
      </dgm:t>
    </dgm:pt>
    <dgm:pt modelId="{D2252541-8CBD-4543-B556-72F2276269D8}" type="pres">
      <dgm:prSet presAssocID="{DB3B9C47-AE4E-42F0-B5D4-77562FDB9B34}" presName="hierChild4" presStyleCnt="0"/>
      <dgm:spPr/>
    </dgm:pt>
    <dgm:pt modelId="{B3BEDAD5-9651-4A09-A411-5CC3B62D305E}" type="pres">
      <dgm:prSet presAssocID="{DB3B9C47-AE4E-42F0-B5D4-77562FDB9B34}" presName="hierChild5" presStyleCnt="0"/>
      <dgm:spPr/>
    </dgm:pt>
    <dgm:pt modelId="{BE14D526-1DED-4513-8E2D-E83E232D5B1B}" type="pres">
      <dgm:prSet presAssocID="{4DD75124-3817-4040-BC79-B02001D231D3}" presName="Name37" presStyleLbl="parChTrans1D3" presStyleIdx="3" presStyleCnt="10"/>
      <dgm:spPr/>
      <dgm:t>
        <a:bodyPr/>
        <a:lstStyle/>
        <a:p>
          <a:endParaRPr lang="en-US"/>
        </a:p>
      </dgm:t>
    </dgm:pt>
    <dgm:pt modelId="{9E6BE365-BE07-416B-A67E-F147792CEC94}" type="pres">
      <dgm:prSet presAssocID="{DFC1BD02-4726-4D69-8B1F-C44CEAE9BE4E}" presName="hierRoot2" presStyleCnt="0">
        <dgm:presLayoutVars>
          <dgm:hierBranch val="init"/>
        </dgm:presLayoutVars>
      </dgm:prSet>
      <dgm:spPr/>
    </dgm:pt>
    <dgm:pt modelId="{CF751194-B628-4534-8CF0-E04F744521DC}" type="pres">
      <dgm:prSet presAssocID="{DFC1BD02-4726-4D69-8B1F-C44CEAE9BE4E}" presName="rootComposite" presStyleCnt="0"/>
      <dgm:spPr/>
    </dgm:pt>
    <dgm:pt modelId="{4DC91E4C-7F93-42F8-9529-B61C3027065F}" type="pres">
      <dgm:prSet presAssocID="{DFC1BD02-4726-4D69-8B1F-C44CEAE9BE4E}" presName="rootText" presStyleLbl="node3" presStyleIdx="3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B72C8749-0817-436F-A038-BADF6BFF7571}" type="pres">
      <dgm:prSet presAssocID="{DFC1BD02-4726-4D69-8B1F-C44CEAE9BE4E}" presName="rootConnector" presStyleLbl="node3" presStyleIdx="3" presStyleCnt="10"/>
      <dgm:spPr/>
      <dgm:t>
        <a:bodyPr/>
        <a:lstStyle/>
        <a:p>
          <a:endParaRPr lang="en-US"/>
        </a:p>
      </dgm:t>
    </dgm:pt>
    <dgm:pt modelId="{272AB3B8-DA79-49F8-AF4D-903C439C13FB}" type="pres">
      <dgm:prSet presAssocID="{DFC1BD02-4726-4D69-8B1F-C44CEAE9BE4E}" presName="hierChild4" presStyleCnt="0"/>
      <dgm:spPr/>
    </dgm:pt>
    <dgm:pt modelId="{16A78AAC-00CF-4E03-A696-6FF0525F6DDF}" type="pres">
      <dgm:prSet presAssocID="{DFC1BD02-4726-4D69-8B1F-C44CEAE9BE4E}" presName="hierChild5" presStyleCnt="0"/>
      <dgm:spPr/>
    </dgm:pt>
    <dgm:pt modelId="{119BAF63-9CBE-4695-8765-5D94B41AA462}" type="pres">
      <dgm:prSet presAssocID="{08C0200E-4E34-4A10-B9E9-A4EE6D853CCF}" presName="Name37" presStyleLbl="parChTrans1D3" presStyleIdx="4" presStyleCnt="10"/>
      <dgm:spPr/>
      <dgm:t>
        <a:bodyPr/>
        <a:lstStyle/>
        <a:p>
          <a:endParaRPr lang="en-US"/>
        </a:p>
      </dgm:t>
    </dgm:pt>
    <dgm:pt modelId="{24F4D9B5-E3F3-4B85-A6E5-76131C396EC3}" type="pres">
      <dgm:prSet presAssocID="{E45EF631-C889-40ED-903B-F3381608E0BA}" presName="hierRoot2" presStyleCnt="0">
        <dgm:presLayoutVars>
          <dgm:hierBranch val="init"/>
        </dgm:presLayoutVars>
      </dgm:prSet>
      <dgm:spPr/>
    </dgm:pt>
    <dgm:pt modelId="{5FE689F8-AD68-4B9D-85C4-363AECF62F68}" type="pres">
      <dgm:prSet presAssocID="{E45EF631-C889-40ED-903B-F3381608E0BA}" presName="rootComposite" presStyleCnt="0"/>
      <dgm:spPr/>
    </dgm:pt>
    <dgm:pt modelId="{901E87E5-D59A-4BBE-8A59-1524B107DC8E}" type="pres">
      <dgm:prSet presAssocID="{E45EF631-C889-40ED-903B-F3381608E0BA}" presName="rootText" presStyleLbl="node3" presStyleIdx="4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B285C32-BAFF-43C2-9824-5B76E57141EA}" type="pres">
      <dgm:prSet presAssocID="{E45EF631-C889-40ED-903B-F3381608E0BA}" presName="rootConnector" presStyleLbl="node3" presStyleIdx="4" presStyleCnt="10"/>
      <dgm:spPr/>
      <dgm:t>
        <a:bodyPr/>
        <a:lstStyle/>
        <a:p>
          <a:endParaRPr lang="en-US"/>
        </a:p>
      </dgm:t>
    </dgm:pt>
    <dgm:pt modelId="{989CFD9D-2FD2-4473-8147-739669A24270}" type="pres">
      <dgm:prSet presAssocID="{E45EF631-C889-40ED-903B-F3381608E0BA}" presName="hierChild4" presStyleCnt="0"/>
      <dgm:spPr/>
    </dgm:pt>
    <dgm:pt modelId="{9652E7F3-441D-4D75-ACD8-C2704CA1B391}" type="pres">
      <dgm:prSet presAssocID="{E45EF631-C889-40ED-903B-F3381608E0BA}" presName="hierChild5" presStyleCnt="0"/>
      <dgm:spPr/>
    </dgm:pt>
    <dgm:pt modelId="{7FE6D723-F8B7-4B64-8472-1707780BECD9}" type="pres">
      <dgm:prSet presAssocID="{A8C0CAB4-6310-461A-B2D6-2C61554C3009}" presName="Name37" presStyleLbl="parChTrans1D3" presStyleIdx="5" presStyleCnt="10"/>
      <dgm:spPr/>
      <dgm:t>
        <a:bodyPr/>
        <a:lstStyle/>
        <a:p>
          <a:endParaRPr lang="en-US"/>
        </a:p>
      </dgm:t>
    </dgm:pt>
    <dgm:pt modelId="{85B4371F-1D26-40F3-8846-5189C887BB5B}" type="pres">
      <dgm:prSet presAssocID="{5AE5BDDD-0CA1-4BDA-BA8D-D7B66585CDAD}" presName="hierRoot2" presStyleCnt="0">
        <dgm:presLayoutVars>
          <dgm:hierBranch val="init"/>
        </dgm:presLayoutVars>
      </dgm:prSet>
      <dgm:spPr/>
    </dgm:pt>
    <dgm:pt modelId="{9DE99755-8111-4A98-9B70-37E9C387537C}" type="pres">
      <dgm:prSet presAssocID="{5AE5BDDD-0CA1-4BDA-BA8D-D7B66585CDAD}" presName="rootComposite" presStyleCnt="0"/>
      <dgm:spPr/>
    </dgm:pt>
    <dgm:pt modelId="{2DBEEFD8-4A77-4497-BE5B-EA64C031864D}" type="pres">
      <dgm:prSet presAssocID="{5AE5BDDD-0CA1-4BDA-BA8D-D7B66585CDAD}" presName="rootText" presStyleLbl="node3" presStyleIdx="5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5CA127-8626-4452-8A39-F6EE4D57F1D6}" type="pres">
      <dgm:prSet presAssocID="{5AE5BDDD-0CA1-4BDA-BA8D-D7B66585CDAD}" presName="rootConnector" presStyleLbl="node3" presStyleIdx="5" presStyleCnt="10"/>
      <dgm:spPr/>
      <dgm:t>
        <a:bodyPr/>
        <a:lstStyle/>
        <a:p>
          <a:endParaRPr lang="en-US"/>
        </a:p>
      </dgm:t>
    </dgm:pt>
    <dgm:pt modelId="{B633253D-3160-4475-908D-4036FCEEC4E6}" type="pres">
      <dgm:prSet presAssocID="{5AE5BDDD-0CA1-4BDA-BA8D-D7B66585CDAD}" presName="hierChild4" presStyleCnt="0"/>
      <dgm:spPr/>
    </dgm:pt>
    <dgm:pt modelId="{148AEBBE-2A2A-439A-9FBC-8B22787FF416}" type="pres">
      <dgm:prSet presAssocID="{5AE5BDDD-0CA1-4BDA-BA8D-D7B66585CDAD}" presName="hierChild5" presStyleCnt="0"/>
      <dgm:spPr/>
    </dgm:pt>
    <dgm:pt modelId="{29F944F3-D796-4096-9429-C142A0049E0F}" type="pres">
      <dgm:prSet presAssocID="{D5D22ECB-68C3-4F21-9616-CEB1147E66F3}" presName="Name37" presStyleLbl="parChTrans1D3" presStyleIdx="6" presStyleCnt="10"/>
      <dgm:spPr/>
      <dgm:t>
        <a:bodyPr/>
        <a:lstStyle/>
        <a:p>
          <a:endParaRPr lang="en-US"/>
        </a:p>
      </dgm:t>
    </dgm:pt>
    <dgm:pt modelId="{3FE2DCC1-F8E0-4EBC-AB8A-54CE3885E2EC}" type="pres">
      <dgm:prSet presAssocID="{F39C1467-F43C-47F6-AF4E-0278AEF56F5A}" presName="hierRoot2" presStyleCnt="0">
        <dgm:presLayoutVars>
          <dgm:hierBranch val="init"/>
        </dgm:presLayoutVars>
      </dgm:prSet>
      <dgm:spPr/>
    </dgm:pt>
    <dgm:pt modelId="{55CAC021-D22E-4A13-A7FD-25C1286E04CD}" type="pres">
      <dgm:prSet presAssocID="{F39C1467-F43C-47F6-AF4E-0278AEF56F5A}" presName="rootComposite" presStyleCnt="0"/>
      <dgm:spPr/>
    </dgm:pt>
    <dgm:pt modelId="{B540215E-79D3-4D1D-BC57-B15F5E0119C8}" type="pres">
      <dgm:prSet presAssocID="{F39C1467-F43C-47F6-AF4E-0278AEF56F5A}" presName="rootText" presStyleLbl="node3" presStyleIdx="6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371A17A-4784-4FFF-BEB4-0A06D5602993}" type="pres">
      <dgm:prSet presAssocID="{F39C1467-F43C-47F6-AF4E-0278AEF56F5A}" presName="rootConnector" presStyleLbl="node3" presStyleIdx="6" presStyleCnt="10"/>
      <dgm:spPr/>
      <dgm:t>
        <a:bodyPr/>
        <a:lstStyle/>
        <a:p>
          <a:endParaRPr lang="en-US"/>
        </a:p>
      </dgm:t>
    </dgm:pt>
    <dgm:pt modelId="{BF6F8DAD-95FF-4A09-9836-721778AFA720}" type="pres">
      <dgm:prSet presAssocID="{F39C1467-F43C-47F6-AF4E-0278AEF56F5A}" presName="hierChild4" presStyleCnt="0"/>
      <dgm:spPr/>
    </dgm:pt>
    <dgm:pt modelId="{2F13C647-08CF-4CB9-9753-9AA9D32C43BA}" type="pres">
      <dgm:prSet presAssocID="{F39C1467-F43C-47F6-AF4E-0278AEF56F5A}" presName="hierChild5" presStyleCnt="0"/>
      <dgm:spPr/>
    </dgm:pt>
    <dgm:pt modelId="{4DE928F9-0866-46F7-B0A5-9D716AE28968}" type="pres">
      <dgm:prSet presAssocID="{2F84229E-545D-48D5-A425-226E90C8928F}" presName="Name37" presStyleLbl="parChTrans1D3" presStyleIdx="7" presStyleCnt="10"/>
      <dgm:spPr/>
      <dgm:t>
        <a:bodyPr/>
        <a:lstStyle/>
        <a:p>
          <a:endParaRPr lang="en-US"/>
        </a:p>
      </dgm:t>
    </dgm:pt>
    <dgm:pt modelId="{E67116D7-4D29-4D30-8B7C-4FA6964D3674}" type="pres">
      <dgm:prSet presAssocID="{D1B32094-AE70-4CE6-BA64-4633094C0E33}" presName="hierRoot2" presStyleCnt="0">
        <dgm:presLayoutVars>
          <dgm:hierBranch val="init"/>
        </dgm:presLayoutVars>
      </dgm:prSet>
      <dgm:spPr/>
    </dgm:pt>
    <dgm:pt modelId="{DBB4A42C-FC6F-4337-835C-3BBCA8E533B1}" type="pres">
      <dgm:prSet presAssocID="{D1B32094-AE70-4CE6-BA64-4633094C0E33}" presName="rootComposite" presStyleCnt="0"/>
      <dgm:spPr/>
    </dgm:pt>
    <dgm:pt modelId="{5DC4E311-DD13-41F2-A847-5C68FEF7E376}" type="pres">
      <dgm:prSet presAssocID="{D1B32094-AE70-4CE6-BA64-4633094C0E33}" presName="rootText" presStyleLbl="node3" presStyleIdx="7" presStyleCnt="1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8B359CB-1AEC-4408-8F71-F0EA5FA24AE2}" type="pres">
      <dgm:prSet presAssocID="{D1B32094-AE70-4CE6-BA64-4633094C0E33}" presName="rootConnector" presStyleLbl="node3" presStyleIdx="7" presStyleCnt="10"/>
      <dgm:spPr/>
      <dgm:t>
        <a:bodyPr/>
        <a:lstStyle/>
        <a:p>
          <a:endParaRPr lang="en-US"/>
        </a:p>
      </dgm:t>
    </dgm:pt>
    <dgm:pt modelId="{DA184157-A15C-415C-90AE-67C177F6FC12}" type="pres">
      <dgm:prSet presAssocID="{D1B32094-AE70-4CE6-BA64-4633094C0E33}" presName="hierChild4" presStyleCnt="0"/>
      <dgm:spPr/>
    </dgm:pt>
    <dgm:pt modelId="{EEA35BF1-20CF-4E1C-A923-47DAE74C6663}" type="pres">
      <dgm:prSet presAssocID="{D1B32094-AE70-4CE6-BA64-4633094C0E33}" presName="hierChild5" presStyleCnt="0"/>
      <dgm:spPr/>
    </dgm:pt>
    <dgm:pt modelId="{C534F0DD-D8EF-4871-B950-1DCA5E1F26B8}" type="pres">
      <dgm:prSet presAssocID="{00BEFE7B-5560-4B40-8EF8-9FFA47B7C3D5}" presName="hierChild5" presStyleCnt="0"/>
      <dgm:spPr/>
    </dgm:pt>
    <dgm:pt modelId="{A5A8D6E6-F176-4FC5-ACAF-452144CA6BBE}" type="pres">
      <dgm:prSet presAssocID="{39559A1D-A8C5-4D4E-B66B-DB1EE3945CEA}" presName="Name37" presStyleLbl="parChTrans1D2" presStyleIdx="2" presStyleCnt="3"/>
      <dgm:spPr/>
      <dgm:t>
        <a:bodyPr/>
        <a:lstStyle/>
        <a:p>
          <a:endParaRPr lang="en-US"/>
        </a:p>
      </dgm:t>
    </dgm:pt>
    <dgm:pt modelId="{DDDB7DB0-87E6-4E8C-8CFC-98A82737470D}" type="pres">
      <dgm:prSet presAssocID="{E179113F-656F-4371-88D2-29F87D9184A8}" presName="hierRoot2" presStyleCnt="0">
        <dgm:presLayoutVars>
          <dgm:hierBranch val="init"/>
        </dgm:presLayoutVars>
      </dgm:prSet>
      <dgm:spPr/>
    </dgm:pt>
    <dgm:pt modelId="{C183EE4D-E8DA-4FA6-9F34-8E8E64F70F37}" type="pres">
      <dgm:prSet presAssocID="{E179113F-656F-4371-88D2-29F87D9184A8}" presName="rootComposite" presStyleCnt="0"/>
      <dgm:spPr/>
    </dgm:pt>
    <dgm:pt modelId="{200B33C2-C922-484E-8BC5-C71BC66B5889}" type="pres">
      <dgm:prSet presAssocID="{E179113F-656F-4371-88D2-29F87D9184A8}" presName="rootText" presStyleLbl="node2" presStyleIdx="2" presStyleCnt="3" custScaleX="148007" custLinFactNeighborX="45659" custLinFactNeighborY="213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FF44E3-8DC2-4092-9419-B36B27E09919}" type="pres">
      <dgm:prSet presAssocID="{E179113F-656F-4371-88D2-29F87D9184A8}" presName="rootConnector" presStyleLbl="node2" presStyleIdx="2" presStyleCnt="3"/>
      <dgm:spPr/>
      <dgm:t>
        <a:bodyPr/>
        <a:lstStyle/>
        <a:p>
          <a:endParaRPr lang="en-US"/>
        </a:p>
      </dgm:t>
    </dgm:pt>
    <dgm:pt modelId="{5FBCBFD5-F687-4F36-83C2-7F6C7FB707A9}" type="pres">
      <dgm:prSet presAssocID="{E179113F-656F-4371-88D2-29F87D9184A8}" presName="hierChild4" presStyleCnt="0"/>
      <dgm:spPr/>
    </dgm:pt>
    <dgm:pt modelId="{923322A1-1B8A-4945-93EB-21E40BB618DC}" type="pres">
      <dgm:prSet presAssocID="{2BD8A50F-AE90-4347-BF75-51F1BBB82C38}" presName="Name37" presStyleLbl="parChTrans1D3" presStyleIdx="8" presStyleCnt="10"/>
      <dgm:spPr/>
      <dgm:t>
        <a:bodyPr/>
        <a:lstStyle/>
        <a:p>
          <a:endParaRPr lang="en-US"/>
        </a:p>
      </dgm:t>
    </dgm:pt>
    <dgm:pt modelId="{B0333A1A-DFE4-40AB-B421-3E281122AC00}" type="pres">
      <dgm:prSet presAssocID="{72FACDAF-3E50-46D4-9769-17D3A072B59B}" presName="hierRoot2" presStyleCnt="0">
        <dgm:presLayoutVars>
          <dgm:hierBranch val="init"/>
        </dgm:presLayoutVars>
      </dgm:prSet>
      <dgm:spPr/>
    </dgm:pt>
    <dgm:pt modelId="{F99F4D52-9B6F-4D09-86E4-5642A8E1C563}" type="pres">
      <dgm:prSet presAssocID="{72FACDAF-3E50-46D4-9769-17D3A072B59B}" presName="rootComposite" presStyleCnt="0"/>
      <dgm:spPr/>
    </dgm:pt>
    <dgm:pt modelId="{6413779B-EC53-4C6F-9014-DD43B203978E}" type="pres">
      <dgm:prSet presAssocID="{72FACDAF-3E50-46D4-9769-17D3A072B59B}" presName="rootText" presStyleLbl="node3" presStyleIdx="8" presStyleCnt="10" custScaleX="161952" custScaleY="125320" custLinFactNeighborX="65655" custLinFactNeighborY="2563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D19AAD1-0CFD-4CB0-BF74-57D4A7509404}" type="pres">
      <dgm:prSet presAssocID="{72FACDAF-3E50-46D4-9769-17D3A072B59B}" presName="rootConnector" presStyleLbl="node3" presStyleIdx="8" presStyleCnt="10"/>
      <dgm:spPr/>
      <dgm:t>
        <a:bodyPr/>
        <a:lstStyle/>
        <a:p>
          <a:endParaRPr lang="en-US"/>
        </a:p>
      </dgm:t>
    </dgm:pt>
    <dgm:pt modelId="{68968E2F-ED55-423E-AC56-F8D9983D4184}" type="pres">
      <dgm:prSet presAssocID="{72FACDAF-3E50-46D4-9769-17D3A072B59B}" presName="hierChild4" presStyleCnt="0"/>
      <dgm:spPr/>
    </dgm:pt>
    <dgm:pt modelId="{1EBFC58C-AF9C-41B7-8C54-4C5391719C35}" type="pres">
      <dgm:prSet presAssocID="{72FACDAF-3E50-46D4-9769-17D3A072B59B}" presName="hierChild5" presStyleCnt="0"/>
      <dgm:spPr/>
    </dgm:pt>
    <dgm:pt modelId="{58DD02A2-2BC7-42F7-A7BB-B88C83E3E20B}" type="pres">
      <dgm:prSet presAssocID="{8A01D427-2F9A-454A-8ABA-30E86BFBE273}" presName="Name37" presStyleLbl="parChTrans1D3" presStyleIdx="9" presStyleCnt="10"/>
      <dgm:spPr/>
      <dgm:t>
        <a:bodyPr/>
        <a:lstStyle/>
        <a:p>
          <a:endParaRPr lang="en-US"/>
        </a:p>
      </dgm:t>
    </dgm:pt>
    <dgm:pt modelId="{8AD2BDEE-D99F-49D0-81E2-83AB191D65DA}" type="pres">
      <dgm:prSet presAssocID="{541B4215-DB64-4FAF-8D6F-436B43996B4D}" presName="hierRoot2" presStyleCnt="0">
        <dgm:presLayoutVars>
          <dgm:hierBranch val="init"/>
        </dgm:presLayoutVars>
      </dgm:prSet>
      <dgm:spPr/>
    </dgm:pt>
    <dgm:pt modelId="{481F01C9-44E7-4C0B-A03F-F7249F85036A}" type="pres">
      <dgm:prSet presAssocID="{541B4215-DB64-4FAF-8D6F-436B43996B4D}" presName="rootComposite" presStyleCnt="0"/>
      <dgm:spPr/>
    </dgm:pt>
    <dgm:pt modelId="{1DA6980A-A248-4BFA-A0CC-B46BFB9BE556}" type="pres">
      <dgm:prSet presAssocID="{541B4215-DB64-4FAF-8D6F-436B43996B4D}" presName="rootText" presStyleLbl="node3" presStyleIdx="9" presStyleCnt="10" custScaleX="178968" custLinFactX="2426" custLinFactNeighborX="100000" custLinFactNeighborY="3714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2F94E22-2A32-46FB-81D2-7A9AE0B70ACD}" type="pres">
      <dgm:prSet presAssocID="{541B4215-DB64-4FAF-8D6F-436B43996B4D}" presName="rootConnector" presStyleLbl="node3" presStyleIdx="9" presStyleCnt="10"/>
      <dgm:spPr/>
      <dgm:t>
        <a:bodyPr/>
        <a:lstStyle/>
        <a:p>
          <a:endParaRPr lang="en-US"/>
        </a:p>
      </dgm:t>
    </dgm:pt>
    <dgm:pt modelId="{4D9F6E76-F8BE-49EB-B100-B4A95BF8F38B}" type="pres">
      <dgm:prSet presAssocID="{541B4215-DB64-4FAF-8D6F-436B43996B4D}" presName="hierChild4" presStyleCnt="0"/>
      <dgm:spPr/>
    </dgm:pt>
    <dgm:pt modelId="{18EA3074-15B7-4CB1-B425-92C70D80690B}" type="pres">
      <dgm:prSet presAssocID="{541B4215-DB64-4FAF-8D6F-436B43996B4D}" presName="hierChild5" presStyleCnt="0"/>
      <dgm:spPr/>
    </dgm:pt>
    <dgm:pt modelId="{2EEC0C04-AA65-4A89-976E-E9357ADADEBA}" type="pres">
      <dgm:prSet presAssocID="{E179113F-656F-4371-88D2-29F87D9184A8}" presName="hierChild5" presStyleCnt="0"/>
      <dgm:spPr/>
    </dgm:pt>
    <dgm:pt modelId="{3A8EB4B7-8F96-4C4F-BBF8-41A7065EDAC3}" type="pres">
      <dgm:prSet presAssocID="{771B70B4-2A3C-4123-9C13-90058B621A60}" presName="hierChild3" presStyleCnt="0"/>
      <dgm:spPr/>
    </dgm:pt>
  </dgm:ptLst>
  <dgm:cxnLst>
    <dgm:cxn modelId="{A169E3FA-0771-4CF8-B2D0-F19E4EF95148}" type="presOf" srcId="{4EFC3153-4C62-466D-8D82-6E9EFE408ADA}" destId="{3800CF7D-5C7A-4047-80FA-63F9368DEA2D}" srcOrd="0" destOrd="0" presId="urn:microsoft.com/office/officeart/2005/8/layout/orgChart1"/>
    <dgm:cxn modelId="{C38C6D6D-FC80-4BC6-A085-3D28D3610C8E}" srcId="{00BEFE7B-5560-4B40-8EF8-9FFA47B7C3D5}" destId="{DB3B9C47-AE4E-42F0-B5D4-77562FDB9B34}" srcOrd="0" destOrd="0" parTransId="{C5D62A7D-FD9B-47FD-9738-EBE54D5A7595}" sibTransId="{6B451271-FEAA-46C2-8D58-EBC11380F3F9}"/>
    <dgm:cxn modelId="{580F3734-EF2B-4CD6-9447-84573EC6E13B}" type="presOf" srcId="{60AFEB7C-2358-4A72-8A4E-F0C6BAE64488}" destId="{1A4AD139-C531-4069-81E8-5AF2E07C0882}" srcOrd="0" destOrd="0" presId="urn:microsoft.com/office/officeart/2005/8/layout/orgChart1"/>
    <dgm:cxn modelId="{A4BD934A-A63A-47A5-A804-2407096F683F}" srcId="{00BEFE7B-5560-4B40-8EF8-9FFA47B7C3D5}" destId="{DFC1BD02-4726-4D69-8B1F-C44CEAE9BE4E}" srcOrd="1" destOrd="0" parTransId="{4DD75124-3817-4040-BC79-B02001D231D3}" sibTransId="{BCC9F9AB-5BF1-4D16-A47D-FD9C551CA468}"/>
    <dgm:cxn modelId="{4DC236D2-7570-4D02-8DCB-4280A2A986C3}" type="presOf" srcId="{901DFC92-87CA-4F24-ACAE-6853C40DAB5B}" destId="{410DEF53-596E-466C-82A1-C617822AE964}" srcOrd="0" destOrd="0" presId="urn:microsoft.com/office/officeart/2005/8/layout/orgChart1"/>
    <dgm:cxn modelId="{99D96976-B0DE-4283-92D7-E9577F670774}" type="presOf" srcId="{0133976D-9DB6-4D49-947C-EBDF046609D9}" destId="{10A04C4E-B4F2-4D55-944E-9F381CD563FE}" srcOrd="1" destOrd="0" presId="urn:microsoft.com/office/officeart/2005/8/layout/orgChart1"/>
    <dgm:cxn modelId="{AB75701C-15FB-42F5-8FBC-76EF647E4FD1}" type="presOf" srcId="{541B4215-DB64-4FAF-8D6F-436B43996B4D}" destId="{62F94E22-2A32-46FB-81D2-7A9AE0B70ACD}" srcOrd="1" destOrd="0" presId="urn:microsoft.com/office/officeart/2005/8/layout/orgChart1"/>
    <dgm:cxn modelId="{D845EC4C-8120-4CDB-922A-546EC1ED54EE}" type="presOf" srcId="{F39C1467-F43C-47F6-AF4E-0278AEF56F5A}" destId="{B540215E-79D3-4D1D-BC57-B15F5E0119C8}" srcOrd="0" destOrd="0" presId="urn:microsoft.com/office/officeart/2005/8/layout/orgChart1"/>
    <dgm:cxn modelId="{B41977E5-3FFB-495B-824F-2D4C590789FB}" type="presOf" srcId="{2F84229E-545D-48D5-A425-226E90C8928F}" destId="{4DE928F9-0866-46F7-B0A5-9D716AE28968}" srcOrd="0" destOrd="0" presId="urn:microsoft.com/office/officeart/2005/8/layout/orgChart1"/>
    <dgm:cxn modelId="{F453A454-3753-42ED-9B17-F5CAB78703AE}" type="presOf" srcId="{DB3B9C47-AE4E-42F0-B5D4-77562FDB9B34}" destId="{1AA11037-24F7-44D9-82AF-31AE6095E7FE}" srcOrd="1" destOrd="0" presId="urn:microsoft.com/office/officeart/2005/8/layout/orgChart1"/>
    <dgm:cxn modelId="{3E39BD58-DBDF-4DCD-B3EE-4EF0D2197AD2}" type="presOf" srcId="{0B53B0C9-4725-4D88-AE95-D56EBED86D2B}" destId="{32B11056-512B-42DF-9E47-269233F354F7}" srcOrd="0" destOrd="0" presId="urn:microsoft.com/office/officeart/2005/8/layout/orgChart1"/>
    <dgm:cxn modelId="{AF443B99-A383-420F-8CBE-4F4A73BCD71B}" type="presOf" srcId="{F39C1467-F43C-47F6-AF4E-0278AEF56F5A}" destId="{1371A17A-4784-4FFF-BEB4-0A06D5602993}" srcOrd="1" destOrd="0" presId="urn:microsoft.com/office/officeart/2005/8/layout/orgChart1"/>
    <dgm:cxn modelId="{A798789E-1253-4298-97CD-F2F2752A95C8}" srcId="{00BEFE7B-5560-4B40-8EF8-9FFA47B7C3D5}" destId="{F39C1467-F43C-47F6-AF4E-0278AEF56F5A}" srcOrd="4" destOrd="0" parTransId="{D5D22ECB-68C3-4F21-9616-CEB1147E66F3}" sibTransId="{005AF9D5-D839-46F0-AE53-EC3CCE331673}"/>
    <dgm:cxn modelId="{7E8CBF15-45FD-4C6A-A919-3FAAF233DD88}" type="presOf" srcId="{00BEFE7B-5560-4B40-8EF8-9FFA47B7C3D5}" destId="{EFBA2787-CAD6-4A11-9DCC-1C1B3E712813}" srcOrd="0" destOrd="0" presId="urn:microsoft.com/office/officeart/2005/8/layout/orgChart1"/>
    <dgm:cxn modelId="{4369E8D6-9E1F-434A-9E47-7CC6856FD0DA}" srcId="{00BEFE7B-5560-4B40-8EF8-9FFA47B7C3D5}" destId="{E45EF631-C889-40ED-903B-F3381608E0BA}" srcOrd="2" destOrd="0" parTransId="{08C0200E-4E34-4A10-B9E9-A4EE6D853CCF}" sibTransId="{DF7AADE4-009A-4EA8-846A-BCEB196A2F1C}"/>
    <dgm:cxn modelId="{D83F3BD8-433D-4067-80B0-487F78720EA0}" srcId="{00BEFE7B-5560-4B40-8EF8-9FFA47B7C3D5}" destId="{5AE5BDDD-0CA1-4BDA-BA8D-D7B66585CDAD}" srcOrd="3" destOrd="0" parTransId="{A8C0CAB4-6310-461A-B2D6-2C61554C3009}" sibTransId="{402EE098-D2A4-4DFF-9EB3-5A923E6E302D}"/>
    <dgm:cxn modelId="{458FDF68-E1E5-4C4E-9B23-9E521348E0BD}" srcId="{771B70B4-2A3C-4123-9C13-90058B621A60}" destId="{4EFC3153-4C62-466D-8D82-6E9EFE408ADA}" srcOrd="0" destOrd="0" parTransId="{71E29332-5547-47D9-9A25-6A714F4C98FB}" sibTransId="{F1CAFF4D-CB56-4F0F-AD5A-ECB4929A77F4}"/>
    <dgm:cxn modelId="{A9E8D277-31B6-4AEB-94BC-D8FF49B7E5CA}" type="presOf" srcId="{D5D22ECB-68C3-4F21-9616-CEB1147E66F3}" destId="{29F944F3-D796-4096-9429-C142A0049E0F}" srcOrd="0" destOrd="0" presId="urn:microsoft.com/office/officeart/2005/8/layout/orgChart1"/>
    <dgm:cxn modelId="{1EE345E4-8CDF-4B8E-B909-066258B18C34}" type="presOf" srcId="{00BEFE7B-5560-4B40-8EF8-9FFA47B7C3D5}" destId="{B62AA21E-EF69-4A9F-8835-B848A783C98B}" srcOrd="1" destOrd="0" presId="urn:microsoft.com/office/officeart/2005/8/layout/orgChart1"/>
    <dgm:cxn modelId="{D32E2B27-0056-4E54-89B0-E18A2FF950CF}" type="presOf" srcId="{C32F6F31-1F94-411D-B837-ED3D6281A816}" destId="{6198A220-7A9A-449F-8B71-9D9E069A98E3}" srcOrd="0" destOrd="0" presId="urn:microsoft.com/office/officeart/2005/8/layout/orgChart1"/>
    <dgm:cxn modelId="{A2B954B8-ECE2-438B-B452-CA583812023C}" type="presOf" srcId="{08C0200E-4E34-4A10-B9E9-A4EE6D853CCF}" destId="{119BAF63-9CBE-4695-8765-5D94B41AA462}" srcOrd="0" destOrd="0" presId="urn:microsoft.com/office/officeart/2005/8/layout/orgChart1"/>
    <dgm:cxn modelId="{5BF80223-3104-4A81-BBFE-0917708E9493}" type="presOf" srcId="{0133976D-9DB6-4D49-947C-EBDF046609D9}" destId="{3B1678FA-0B2F-4E8C-BD71-BD956D397524}" srcOrd="0" destOrd="0" presId="urn:microsoft.com/office/officeart/2005/8/layout/orgChart1"/>
    <dgm:cxn modelId="{5B485FC9-2690-4FCA-AFC9-4080D8EF64DB}" type="presOf" srcId="{DFC1BD02-4726-4D69-8B1F-C44CEAE9BE4E}" destId="{B72C8749-0817-436F-A038-BADF6BFF7571}" srcOrd="1" destOrd="0" presId="urn:microsoft.com/office/officeart/2005/8/layout/orgChart1"/>
    <dgm:cxn modelId="{BE1DAE18-FDF5-4AF4-AC45-285CBAE38159}" srcId="{4EFC3153-4C62-466D-8D82-6E9EFE408ADA}" destId="{901DFC92-87CA-4F24-ACAE-6853C40DAB5B}" srcOrd="1" destOrd="0" parTransId="{60AFEB7C-2358-4A72-8A4E-F0C6BAE64488}" sibTransId="{2507CC75-6409-47A1-9E5D-27986D1085E1}"/>
    <dgm:cxn modelId="{089A6D0D-8CDE-437B-8E5A-5B167179DE48}" type="presOf" srcId="{4DD75124-3817-4040-BC79-B02001D231D3}" destId="{BE14D526-1DED-4513-8E2D-E83E232D5B1B}" srcOrd="0" destOrd="0" presId="urn:microsoft.com/office/officeart/2005/8/layout/orgChart1"/>
    <dgm:cxn modelId="{61A75200-E536-4339-AD71-62E6132C320D}" type="presOf" srcId="{541B4215-DB64-4FAF-8D6F-436B43996B4D}" destId="{1DA6980A-A248-4BFA-A0CC-B46BFB9BE556}" srcOrd="0" destOrd="0" presId="urn:microsoft.com/office/officeart/2005/8/layout/orgChart1"/>
    <dgm:cxn modelId="{11FDE8ED-03F6-44AF-A071-D6A81E23EE77}" type="presOf" srcId="{5AE5BDDD-0CA1-4BDA-BA8D-D7B66585CDAD}" destId="{875CA127-8626-4452-8A39-F6EE4D57F1D6}" srcOrd="1" destOrd="0" presId="urn:microsoft.com/office/officeart/2005/8/layout/orgChart1"/>
    <dgm:cxn modelId="{4864B0FC-B8F0-4B2C-BB5F-A90CD7AB1F6D}" type="presOf" srcId="{2BD8A50F-AE90-4347-BF75-51F1BBB82C38}" destId="{923322A1-1B8A-4945-93EB-21E40BB618DC}" srcOrd="0" destOrd="0" presId="urn:microsoft.com/office/officeart/2005/8/layout/orgChart1"/>
    <dgm:cxn modelId="{17EE72C2-DA22-4754-B8BC-5DAB509ED437}" type="presOf" srcId="{C5D62A7D-FD9B-47FD-9738-EBE54D5A7595}" destId="{86F1FABE-51BD-4E63-94EE-4537C0913548}" srcOrd="0" destOrd="0" presId="urn:microsoft.com/office/officeart/2005/8/layout/orgChart1"/>
    <dgm:cxn modelId="{C85CA8C7-9A4B-4E14-80F5-550F5CB905E0}" type="presOf" srcId="{D1B32094-AE70-4CE6-BA64-4633094C0E33}" destId="{D8B359CB-1AEC-4408-8F71-F0EA5FA24AE2}" srcOrd="1" destOrd="0" presId="urn:microsoft.com/office/officeart/2005/8/layout/orgChart1"/>
    <dgm:cxn modelId="{3DC1BCCB-837F-481E-A224-A2E5F8954D8B}" type="presOf" srcId="{DB3B9C47-AE4E-42F0-B5D4-77562FDB9B34}" destId="{6F0DC01A-06CC-477E-920F-2AE7CBC797D5}" srcOrd="0" destOrd="0" presId="urn:microsoft.com/office/officeart/2005/8/layout/orgChart1"/>
    <dgm:cxn modelId="{ECA44C5E-8881-410C-BAF2-FEAA352A5906}" srcId="{771B70B4-2A3C-4123-9C13-90058B621A60}" destId="{E179113F-656F-4371-88D2-29F87D9184A8}" srcOrd="2" destOrd="0" parTransId="{39559A1D-A8C5-4D4E-B66B-DB1EE3945CEA}" sibTransId="{9EBDE281-73CD-44E3-83A9-D7A2DDCDC8F1}"/>
    <dgm:cxn modelId="{583E8594-BCD4-4941-8EFE-EC515FFCA4BD}" type="presOf" srcId="{72FACDAF-3E50-46D4-9769-17D3A072B59B}" destId="{AD19AAD1-0CFD-4CB0-BF74-57D4A7509404}" srcOrd="1" destOrd="0" presId="urn:microsoft.com/office/officeart/2005/8/layout/orgChart1"/>
    <dgm:cxn modelId="{00BFA478-86F5-4C52-983B-D3781D515B65}" type="presOf" srcId="{72FACDAF-3E50-46D4-9769-17D3A072B59B}" destId="{6413779B-EC53-4C6F-9014-DD43B203978E}" srcOrd="0" destOrd="0" presId="urn:microsoft.com/office/officeart/2005/8/layout/orgChart1"/>
    <dgm:cxn modelId="{AD3BF774-AC4F-46C2-9747-89BF28217256}" srcId="{E179113F-656F-4371-88D2-29F87D9184A8}" destId="{72FACDAF-3E50-46D4-9769-17D3A072B59B}" srcOrd="0" destOrd="0" parTransId="{2BD8A50F-AE90-4347-BF75-51F1BBB82C38}" sibTransId="{4B2CA801-A833-4D67-AFD5-DBFED6F337E7}"/>
    <dgm:cxn modelId="{85E3B342-CC7A-41E3-AE6B-F773A2F34C1B}" type="presOf" srcId="{39559A1D-A8C5-4D4E-B66B-DB1EE3945CEA}" destId="{A5A8D6E6-F176-4FC5-ACAF-452144CA6BBE}" srcOrd="0" destOrd="0" presId="urn:microsoft.com/office/officeart/2005/8/layout/orgChart1"/>
    <dgm:cxn modelId="{4A966CBA-0C50-4409-8104-AE501BC39ACA}" srcId="{C32F6F31-1F94-411D-B837-ED3D6281A816}" destId="{771B70B4-2A3C-4123-9C13-90058B621A60}" srcOrd="0" destOrd="0" parTransId="{CD75F40C-3352-4564-A58F-BB5F6C8941C5}" sibTransId="{EB28A53A-9EF3-4F42-9434-CEB0A20EE40F}"/>
    <dgm:cxn modelId="{8DBEC6DA-78A5-46BC-BC27-8E5F91C69D07}" type="presOf" srcId="{71E29332-5547-47D9-9A25-6A714F4C98FB}" destId="{6CD1861C-E119-4168-B617-48ACC49C5553}" srcOrd="0" destOrd="0" presId="urn:microsoft.com/office/officeart/2005/8/layout/orgChart1"/>
    <dgm:cxn modelId="{11DF5C6E-4058-4B67-B19A-B678751500D9}" type="presOf" srcId="{8A01D427-2F9A-454A-8ABA-30E86BFBE273}" destId="{58DD02A2-2BC7-42F7-A7BB-B88C83E3E20B}" srcOrd="0" destOrd="0" presId="urn:microsoft.com/office/officeart/2005/8/layout/orgChart1"/>
    <dgm:cxn modelId="{BDE404C7-E970-4D9B-9EEC-513B4ADBFF2C}" type="presOf" srcId="{E45EF631-C889-40ED-903B-F3381608E0BA}" destId="{901E87E5-D59A-4BBE-8A59-1524B107DC8E}" srcOrd="0" destOrd="0" presId="urn:microsoft.com/office/officeart/2005/8/layout/orgChart1"/>
    <dgm:cxn modelId="{71063EE6-A5EE-4A5F-AFC1-55565DAAE608}" srcId="{4EFC3153-4C62-466D-8D82-6E9EFE408ADA}" destId="{0133976D-9DB6-4D49-947C-EBDF046609D9}" srcOrd="0" destOrd="0" parTransId="{FE9E8505-9BEA-4B66-A525-FF50ECF30F58}" sibTransId="{F9A05BF3-5885-49C8-99FF-0548F0CA63BB}"/>
    <dgm:cxn modelId="{08453D7C-EA24-4317-8622-130E5D07ECAA}" srcId="{771B70B4-2A3C-4123-9C13-90058B621A60}" destId="{00BEFE7B-5560-4B40-8EF8-9FFA47B7C3D5}" srcOrd="1" destOrd="0" parTransId="{0B53B0C9-4725-4D88-AE95-D56EBED86D2B}" sibTransId="{F4587296-F449-470B-B0BC-F65A92FF8446}"/>
    <dgm:cxn modelId="{BB034020-304F-4B4D-BF9B-4FD7DDD14D27}" type="presOf" srcId="{A8C0CAB4-6310-461A-B2D6-2C61554C3009}" destId="{7FE6D723-F8B7-4B64-8472-1707780BECD9}" srcOrd="0" destOrd="0" presId="urn:microsoft.com/office/officeart/2005/8/layout/orgChart1"/>
    <dgm:cxn modelId="{17671606-809C-4D75-9180-55B9E2C48F2D}" type="presOf" srcId="{DFC1BD02-4726-4D69-8B1F-C44CEAE9BE4E}" destId="{4DC91E4C-7F93-42F8-9529-B61C3027065F}" srcOrd="0" destOrd="0" presId="urn:microsoft.com/office/officeart/2005/8/layout/orgChart1"/>
    <dgm:cxn modelId="{5A068C12-1288-44B5-92CE-323F69CD8195}" srcId="{00BEFE7B-5560-4B40-8EF8-9FFA47B7C3D5}" destId="{D1B32094-AE70-4CE6-BA64-4633094C0E33}" srcOrd="5" destOrd="0" parTransId="{2F84229E-545D-48D5-A425-226E90C8928F}" sibTransId="{76343F0E-7874-43D9-939F-247F4661EDEB}"/>
    <dgm:cxn modelId="{F09DE216-1260-47B2-82E0-81BF023F3D68}" type="presOf" srcId="{5AE5BDDD-0CA1-4BDA-BA8D-D7B66585CDAD}" destId="{2DBEEFD8-4A77-4497-BE5B-EA64C031864D}" srcOrd="0" destOrd="0" presId="urn:microsoft.com/office/officeart/2005/8/layout/orgChart1"/>
    <dgm:cxn modelId="{6E433C07-2EB1-4389-970C-66E9FE1BE90D}" type="presOf" srcId="{D1B32094-AE70-4CE6-BA64-4633094C0E33}" destId="{5DC4E311-DD13-41F2-A847-5C68FEF7E376}" srcOrd="0" destOrd="0" presId="urn:microsoft.com/office/officeart/2005/8/layout/orgChart1"/>
    <dgm:cxn modelId="{F21E63BD-94F5-4339-A3F9-C12A379D5FA9}" type="presOf" srcId="{FE9E8505-9BEA-4B66-A525-FF50ECF30F58}" destId="{87143A6A-9E1C-4D74-B225-763F322E18C6}" srcOrd="0" destOrd="0" presId="urn:microsoft.com/office/officeart/2005/8/layout/orgChart1"/>
    <dgm:cxn modelId="{AF0D94BB-1517-40CC-AD02-97845C137B22}" type="presOf" srcId="{771B70B4-2A3C-4123-9C13-90058B621A60}" destId="{86B92DA0-8BD3-4DEB-B251-5D683E5B3339}" srcOrd="0" destOrd="0" presId="urn:microsoft.com/office/officeart/2005/8/layout/orgChart1"/>
    <dgm:cxn modelId="{67B749A5-D21F-407D-8E02-CCC13D727E25}" type="presOf" srcId="{771B70B4-2A3C-4123-9C13-90058B621A60}" destId="{0F85CF3A-1E50-4319-A4D8-D97E551E95AA}" srcOrd="1" destOrd="0" presId="urn:microsoft.com/office/officeart/2005/8/layout/orgChart1"/>
    <dgm:cxn modelId="{001E25D2-ABF9-4915-B774-B567B44E25DC}" type="presOf" srcId="{E45EF631-C889-40ED-903B-F3381608E0BA}" destId="{FB285C32-BAFF-43C2-9824-5B76E57141EA}" srcOrd="1" destOrd="0" presId="urn:microsoft.com/office/officeart/2005/8/layout/orgChart1"/>
    <dgm:cxn modelId="{14CD9C9A-3A78-4B1E-B7E0-2FD99115A4ED}" type="presOf" srcId="{901DFC92-87CA-4F24-ACAE-6853C40DAB5B}" destId="{2266E450-6E81-4E5E-9A51-AC56A0F6EFA1}" srcOrd="1" destOrd="0" presId="urn:microsoft.com/office/officeart/2005/8/layout/orgChart1"/>
    <dgm:cxn modelId="{BB6321F0-D522-44AA-A9A4-2A0DCF235C60}" srcId="{E179113F-656F-4371-88D2-29F87D9184A8}" destId="{541B4215-DB64-4FAF-8D6F-436B43996B4D}" srcOrd="1" destOrd="0" parTransId="{8A01D427-2F9A-454A-8ABA-30E86BFBE273}" sibTransId="{717A94AE-9B73-49C1-876B-3FF6FABAA433}"/>
    <dgm:cxn modelId="{A11AF607-A2B0-4574-8981-D5C4C939FF46}" type="presOf" srcId="{E179113F-656F-4371-88D2-29F87D9184A8}" destId="{200B33C2-C922-484E-8BC5-C71BC66B5889}" srcOrd="0" destOrd="0" presId="urn:microsoft.com/office/officeart/2005/8/layout/orgChart1"/>
    <dgm:cxn modelId="{D297D507-1570-4132-927A-A5FEA8C6C5C2}" type="presOf" srcId="{E179113F-656F-4371-88D2-29F87D9184A8}" destId="{C5FF44E3-8DC2-4092-9419-B36B27E09919}" srcOrd="1" destOrd="0" presId="urn:microsoft.com/office/officeart/2005/8/layout/orgChart1"/>
    <dgm:cxn modelId="{6AAA8CCD-9161-499A-A929-1A6878C83AD8}" type="presOf" srcId="{4EFC3153-4C62-466D-8D82-6E9EFE408ADA}" destId="{39F49CD6-69E4-48FB-A789-8BC34F151419}" srcOrd="1" destOrd="0" presId="urn:microsoft.com/office/officeart/2005/8/layout/orgChart1"/>
    <dgm:cxn modelId="{B51FD03A-AEC7-4EE4-9B6D-21E3D0032AB9}" type="presParOf" srcId="{6198A220-7A9A-449F-8B71-9D9E069A98E3}" destId="{3DF7095D-B168-4D80-971B-73A9FD685AE2}" srcOrd="0" destOrd="0" presId="urn:microsoft.com/office/officeart/2005/8/layout/orgChart1"/>
    <dgm:cxn modelId="{D175246D-CE1F-4748-80D2-504E8402ABAB}" type="presParOf" srcId="{3DF7095D-B168-4D80-971B-73A9FD685AE2}" destId="{245DAEFE-6A73-4199-8C29-78B55BC46A23}" srcOrd="0" destOrd="0" presId="urn:microsoft.com/office/officeart/2005/8/layout/orgChart1"/>
    <dgm:cxn modelId="{438A4EA9-D0B6-41DE-BFB2-99921AB42C8E}" type="presParOf" srcId="{245DAEFE-6A73-4199-8C29-78B55BC46A23}" destId="{86B92DA0-8BD3-4DEB-B251-5D683E5B3339}" srcOrd="0" destOrd="0" presId="urn:microsoft.com/office/officeart/2005/8/layout/orgChart1"/>
    <dgm:cxn modelId="{3714ADE7-7D74-4849-A979-6798E20F004E}" type="presParOf" srcId="{245DAEFE-6A73-4199-8C29-78B55BC46A23}" destId="{0F85CF3A-1E50-4319-A4D8-D97E551E95AA}" srcOrd="1" destOrd="0" presId="urn:microsoft.com/office/officeart/2005/8/layout/orgChart1"/>
    <dgm:cxn modelId="{2E75E2CE-AE58-4676-96E8-B54F413F7FF9}" type="presParOf" srcId="{3DF7095D-B168-4D80-971B-73A9FD685AE2}" destId="{33C6E4E7-A803-4820-90B0-1C8CA2CEE52D}" srcOrd="1" destOrd="0" presId="urn:microsoft.com/office/officeart/2005/8/layout/orgChart1"/>
    <dgm:cxn modelId="{6326C71D-80B0-4B8C-B710-663ED998DAAA}" type="presParOf" srcId="{33C6E4E7-A803-4820-90B0-1C8CA2CEE52D}" destId="{6CD1861C-E119-4168-B617-48ACC49C5553}" srcOrd="0" destOrd="0" presId="urn:microsoft.com/office/officeart/2005/8/layout/orgChart1"/>
    <dgm:cxn modelId="{E911B421-B9A9-47EC-ABDC-8D198ED1B93E}" type="presParOf" srcId="{33C6E4E7-A803-4820-90B0-1C8CA2CEE52D}" destId="{9D03DD3E-FF25-4272-9E03-D88C756D4CE3}" srcOrd="1" destOrd="0" presId="urn:microsoft.com/office/officeart/2005/8/layout/orgChart1"/>
    <dgm:cxn modelId="{EE2C568C-23E0-488C-8675-2E6720BD5C44}" type="presParOf" srcId="{9D03DD3E-FF25-4272-9E03-D88C756D4CE3}" destId="{B0FDF1AF-1D4F-4280-88C4-134A6D1DC0DE}" srcOrd="0" destOrd="0" presId="urn:microsoft.com/office/officeart/2005/8/layout/orgChart1"/>
    <dgm:cxn modelId="{16134B13-F930-469F-9A7F-5B48F54BE069}" type="presParOf" srcId="{B0FDF1AF-1D4F-4280-88C4-134A6D1DC0DE}" destId="{3800CF7D-5C7A-4047-80FA-63F9368DEA2D}" srcOrd="0" destOrd="0" presId="urn:microsoft.com/office/officeart/2005/8/layout/orgChart1"/>
    <dgm:cxn modelId="{7F75BE2F-3467-443A-81A5-2BDC8BDABF0B}" type="presParOf" srcId="{B0FDF1AF-1D4F-4280-88C4-134A6D1DC0DE}" destId="{39F49CD6-69E4-48FB-A789-8BC34F151419}" srcOrd="1" destOrd="0" presId="urn:microsoft.com/office/officeart/2005/8/layout/orgChart1"/>
    <dgm:cxn modelId="{611A02E3-AB0B-4567-8C87-3E9F240491D4}" type="presParOf" srcId="{9D03DD3E-FF25-4272-9E03-D88C756D4CE3}" destId="{1CFF6A9D-6F4E-4F7C-A306-CBF2C824F5DD}" srcOrd="1" destOrd="0" presId="urn:microsoft.com/office/officeart/2005/8/layout/orgChart1"/>
    <dgm:cxn modelId="{0D79DA58-1C7E-4472-8164-0CCF40043762}" type="presParOf" srcId="{1CFF6A9D-6F4E-4F7C-A306-CBF2C824F5DD}" destId="{87143A6A-9E1C-4D74-B225-763F322E18C6}" srcOrd="0" destOrd="0" presId="urn:microsoft.com/office/officeart/2005/8/layout/orgChart1"/>
    <dgm:cxn modelId="{6B5BD958-F18D-4842-B14C-E46E5D43932A}" type="presParOf" srcId="{1CFF6A9D-6F4E-4F7C-A306-CBF2C824F5DD}" destId="{1F5D9F2D-8657-4637-A6C3-29D431339710}" srcOrd="1" destOrd="0" presId="urn:microsoft.com/office/officeart/2005/8/layout/orgChart1"/>
    <dgm:cxn modelId="{0C3B2A66-49E3-444B-945C-3A2162F3FAB6}" type="presParOf" srcId="{1F5D9F2D-8657-4637-A6C3-29D431339710}" destId="{EFD46765-67A2-4E4B-8FFA-A7AA6D7A1C63}" srcOrd="0" destOrd="0" presId="urn:microsoft.com/office/officeart/2005/8/layout/orgChart1"/>
    <dgm:cxn modelId="{8E87D35E-D4D1-461B-8B4A-ED8CF5531491}" type="presParOf" srcId="{EFD46765-67A2-4E4B-8FFA-A7AA6D7A1C63}" destId="{3B1678FA-0B2F-4E8C-BD71-BD956D397524}" srcOrd="0" destOrd="0" presId="urn:microsoft.com/office/officeart/2005/8/layout/orgChart1"/>
    <dgm:cxn modelId="{A5B1ED65-0CBD-45A0-97B6-3652B9DD0FF0}" type="presParOf" srcId="{EFD46765-67A2-4E4B-8FFA-A7AA6D7A1C63}" destId="{10A04C4E-B4F2-4D55-944E-9F381CD563FE}" srcOrd="1" destOrd="0" presId="urn:microsoft.com/office/officeart/2005/8/layout/orgChart1"/>
    <dgm:cxn modelId="{EB9589FC-2F1B-4334-8CAB-8212BBB8A44E}" type="presParOf" srcId="{1F5D9F2D-8657-4637-A6C3-29D431339710}" destId="{85738106-8158-40C7-AC78-F377F7D04AF7}" srcOrd="1" destOrd="0" presId="urn:microsoft.com/office/officeart/2005/8/layout/orgChart1"/>
    <dgm:cxn modelId="{6F8C60A3-F196-465A-91C6-37EFBAC0B7C0}" type="presParOf" srcId="{1F5D9F2D-8657-4637-A6C3-29D431339710}" destId="{427FCBCA-320B-4ABF-AB43-3D035DE1F222}" srcOrd="2" destOrd="0" presId="urn:microsoft.com/office/officeart/2005/8/layout/orgChart1"/>
    <dgm:cxn modelId="{50C4B86D-1E61-40B8-974D-ED62E648B9B4}" type="presParOf" srcId="{1CFF6A9D-6F4E-4F7C-A306-CBF2C824F5DD}" destId="{1A4AD139-C531-4069-81E8-5AF2E07C0882}" srcOrd="2" destOrd="0" presId="urn:microsoft.com/office/officeart/2005/8/layout/orgChart1"/>
    <dgm:cxn modelId="{2DF6818C-54CB-4B50-BF3C-5AB28F59756F}" type="presParOf" srcId="{1CFF6A9D-6F4E-4F7C-A306-CBF2C824F5DD}" destId="{882C372D-48D1-467A-885A-6CC0F1FB3779}" srcOrd="3" destOrd="0" presId="urn:microsoft.com/office/officeart/2005/8/layout/orgChart1"/>
    <dgm:cxn modelId="{729062B4-4CA4-42C5-9A85-5A4E0C043B5A}" type="presParOf" srcId="{882C372D-48D1-467A-885A-6CC0F1FB3779}" destId="{8F74CB70-7804-45F2-99F6-35E8AE07DAED}" srcOrd="0" destOrd="0" presId="urn:microsoft.com/office/officeart/2005/8/layout/orgChart1"/>
    <dgm:cxn modelId="{F556B54E-BB2D-44F3-87D0-948DE66FDA2D}" type="presParOf" srcId="{8F74CB70-7804-45F2-99F6-35E8AE07DAED}" destId="{410DEF53-596E-466C-82A1-C617822AE964}" srcOrd="0" destOrd="0" presId="urn:microsoft.com/office/officeart/2005/8/layout/orgChart1"/>
    <dgm:cxn modelId="{F8A3A90E-9E6E-4228-9BA5-46B20C08361B}" type="presParOf" srcId="{8F74CB70-7804-45F2-99F6-35E8AE07DAED}" destId="{2266E450-6E81-4E5E-9A51-AC56A0F6EFA1}" srcOrd="1" destOrd="0" presId="urn:microsoft.com/office/officeart/2005/8/layout/orgChart1"/>
    <dgm:cxn modelId="{AADCB8E8-F573-443A-8C68-61FF88829C6A}" type="presParOf" srcId="{882C372D-48D1-467A-885A-6CC0F1FB3779}" destId="{74A920AB-DA90-4025-932B-A39C6CD6469D}" srcOrd="1" destOrd="0" presId="urn:microsoft.com/office/officeart/2005/8/layout/orgChart1"/>
    <dgm:cxn modelId="{9437F7F4-07D4-4242-9C19-49C68838831E}" type="presParOf" srcId="{882C372D-48D1-467A-885A-6CC0F1FB3779}" destId="{4E2325F4-9DEA-4FBF-B59F-28A6753BD7B6}" srcOrd="2" destOrd="0" presId="urn:microsoft.com/office/officeart/2005/8/layout/orgChart1"/>
    <dgm:cxn modelId="{F20BD975-49B2-4C03-80E2-808F0C637A5A}" type="presParOf" srcId="{9D03DD3E-FF25-4272-9E03-D88C756D4CE3}" destId="{06D21508-D991-4810-82EB-C0AF7E370BB1}" srcOrd="2" destOrd="0" presId="urn:microsoft.com/office/officeart/2005/8/layout/orgChart1"/>
    <dgm:cxn modelId="{994B6D66-D221-46BD-A159-885DD6F9E87E}" type="presParOf" srcId="{33C6E4E7-A803-4820-90B0-1C8CA2CEE52D}" destId="{32B11056-512B-42DF-9E47-269233F354F7}" srcOrd="2" destOrd="0" presId="urn:microsoft.com/office/officeart/2005/8/layout/orgChart1"/>
    <dgm:cxn modelId="{A2D255DC-0D28-40A4-BCDB-3234962D1401}" type="presParOf" srcId="{33C6E4E7-A803-4820-90B0-1C8CA2CEE52D}" destId="{C8D34B68-8F50-4246-9D53-CA1D3D44AAEA}" srcOrd="3" destOrd="0" presId="urn:microsoft.com/office/officeart/2005/8/layout/orgChart1"/>
    <dgm:cxn modelId="{CF51BC29-C315-4C9E-9C3F-0EFCAB7E2AE9}" type="presParOf" srcId="{C8D34B68-8F50-4246-9D53-CA1D3D44AAEA}" destId="{97344BCE-8CED-4A76-ADDF-B30D62DB0CD0}" srcOrd="0" destOrd="0" presId="urn:microsoft.com/office/officeart/2005/8/layout/orgChart1"/>
    <dgm:cxn modelId="{5FEC676B-E63E-473D-816E-0B257185C2A3}" type="presParOf" srcId="{97344BCE-8CED-4A76-ADDF-B30D62DB0CD0}" destId="{EFBA2787-CAD6-4A11-9DCC-1C1B3E712813}" srcOrd="0" destOrd="0" presId="urn:microsoft.com/office/officeart/2005/8/layout/orgChart1"/>
    <dgm:cxn modelId="{78BCB5D0-BAB2-4CF5-8A41-760063B1CDB4}" type="presParOf" srcId="{97344BCE-8CED-4A76-ADDF-B30D62DB0CD0}" destId="{B62AA21E-EF69-4A9F-8835-B848A783C98B}" srcOrd="1" destOrd="0" presId="urn:microsoft.com/office/officeart/2005/8/layout/orgChart1"/>
    <dgm:cxn modelId="{B41C915A-BEBB-4E28-9F71-0CDEEED91755}" type="presParOf" srcId="{C8D34B68-8F50-4246-9D53-CA1D3D44AAEA}" destId="{9D3F5943-8DB4-43E3-B46A-F229C4C907A2}" srcOrd="1" destOrd="0" presId="urn:microsoft.com/office/officeart/2005/8/layout/orgChart1"/>
    <dgm:cxn modelId="{3F991B74-4382-4E8A-9503-8FAAD351D1D7}" type="presParOf" srcId="{9D3F5943-8DB4-43E3-B46A-F229C4C907A2}" destId="{86F1FABE-51BD-4E63-94EE-4537C0913548}" srcOrd="0" destOrd="0" presId="urn:microsoft.com/office/officeart/2005/8/layout/orgChart1"/>
    <dgm:cxn modelId="{16019359-3947-4911-B055-4802C2FBC56D}" type="presParOf" srcId="{9D3F5943-8DB4-43E3-B46A-F229C4C907A2}" destId="{EF6F488D-2D38-4FF3-B33B-0B7BEC651997}" srcOrd="1" destOrd="0" presId="urn:microsoft.com/office/officeart/2005/8/layout/orgChart1"/>
    <dgm:cxn modelId="{5BA46B64-1FFC-4592-A4AE-52F613B9615C}" type="presParOf" srcId="{EF6F488D-2D38-4FF3-B33B-0B7BEC651997}" destId="{4CACF05F-4B59-4761-9B0F-73A28DE876A2}" srcOrd="0" destOrd="0" presId="urn:microsoft.com/office/officeart/2005/8/layout/orgChart1"/>
    <dgm:cxn modelId="{FDFB928E-5765-46F3-A890-CD6876E17C47}" type="presParOf" srcId="{4CACF05F-4B59-4761-9B0F-73A28DE876A2}" destId="{6F0DC01A-06CC-477E-920F-2AE7CBC797D5}" srcOrd="0" destOrd="0" presId="urn:microsoft.com/office/officeart/2005/8/layout/orgChart1"/>
    <dgm:cxn modelId="{BD4968C3-B06E-4910-A27D-65B1CC1D2792}" type="presParOf" srcId="{4CACF05F-4B59-4761-9B0F-73A28DE876A2}" destId="{1AA11037-24F7-44D9-82AF-31AE6095E7FE}" srcOrd="1" destOrd="0" presId="urn:microsoft.com/office/officeart/2005/8/layout/orgChart1"/>
    <dgm:cxn modelId="{B24F6D5D-0BB0-48B7-B4C6-211402219FA5}" type="presParOf" srcId="{EF6F488D-2D38-4FF3-B33B-0B7BEC651997}" destId="{D2252541-8CBD-4543-B556-72F2276269D8}" srcOrd="1" destOrd="0" presId="urn:microsoft.com/office/officeart/2005/8/layout/orgChart1"/>
    <dgm:cxn modelId="{1CF912E7-3EBF-4167-AF8F-D59395FF8641}" type="presParOf" srcId="{EF6F488D-2D38-4FF3-B33B-0B7BEC651997}" destId="{B3BEDAD5-9651-4A09-A411-5CC3B62D305E}" srcOrd="2" destOrd="0" presId="urn:microsoft.com/office/officeart/2005/8/layout/orgChart1"/>
    <dgm:cxn modelId="{9A55C253-D72A-4B6C-9109-EB63FD8C44FD}" type="presParOf" srcId="{9D3F5943-8DB4-43E3-B46A-F229C4C907A2}" destId="{BE14D526-1DED-4513-8E2D-E83E232D5B1B}" srcOrd="2" destOrd="0" presId="urn:microsoft.com/office/officeart/2005/8/layout/orgChart1"/>
    <dgm:cxn modelId="{87B4ED6C-1CB6-4E24-9051-749E8F28F30B}" type="presParOf" srcId="{9D3F5943-8DB4-43E3-B46A-F229C4C907A2}" destId="{9E6BE365-BE07-416B-A67E-F147792CEC94}" srcOrd="3" destOrd="0" presId="urn:microsoft.com/office/officeart/2005/8/layout/orgChart1"/>
    <dgm:cxn modelId="{203988B8-52FE-4D69-8C5A-EDCD3B60CABF}" type="presParOf" srcId="{9E6BE365-BE07-416B-A67E-F147792CEC94}" destId="{CF751194-B628-4534-8CF0-E04F744521DC}" srcOrd="0" destOrd="0" presId="urn:microsoft.com/office/officeart/2005/8/layout/orgChart1"/>
    <dgm:cxn modelId="{D6DCE6A0-E546-4E7A-ABAA-078245699553}" type="presParOf" srcId="{CF751194-B628-4534-8CF0-E04F744521DC}" destId="{4DC91E4C-7F93-42F8-9529-B61C3027065F}" srcOrd="0" destOrd="0" presId="urn:microsoft.com/office/officeart/2005/8/layout/orgChart1"/>
    <dgm:cxn modelId="{55880BC5-D983-44E4-B42E-9BE9DED7C3DD}" type="presParOf" srcId="{CF751194-B628-4534-8CF0-E04F744521DC}" destId="{B72C8749-0817-436F-A038-BADF6BFF7571}" srcOrd="1" destOrd="0" presId="urn:microsoft.com/office/officeart/2005/8/layout/orgChart1"/>
    <dgm:cxn modelId="{E5A27E61-30A1-47C2-B45B-899ECCD598E1}" type="presParOf" srcId="{9E6BE365-BE07-416B-A67E-F147792CEC94}" destId="{272AB3B8-DA79-49F8-AF4D-903C439C13FB}" srcOrd="1" destOrd="0" presId="urn:microsoft.com/office/officeart/2005/8/layout/orgChart1"/>
    <dgm:cxn modelId="{6B6A8BD9-21C6-43F5-9A5C-F316B3068A70}" type="presParOf" srcId="{9E6BE365-BE07-416B-A67E-F147792CEC94}" destId="{16A78AAC-00CF-4E03-A696-6FF0525F6DDF}" srcOrd="2" destOrd="0" presId="urn:microsoft.com/office/officeart/2005/8/layout/orgChart1"/>
    <dgm:cxn modelId="{1271888C-9C39-4D1A-88E0-44956ED43446}" type="presParOf" srcId="{9D3F5943-8DB4-43E3-B46A-F229C4C907A2}" destId="{119BAF63-9CBE-4695-8765-5D94B41AA462}" srcOrd="4" destOrd="0" presId="urn:microsoft.com/office/officeart/2005/8/layout/orgChart1"/>
    <dgm:cxn modelId="{CB2E8A94-4B4E-4CBC-827C-ECBA6065D710}" type="presParOf" srcId="{9D3F5943-8DB4-43E3-B46A-F229C4C907A2}" destId="{24F4D9B5-E3F3-4B85-A6E5-76131C396EC3}" srcOrd="5" destOrd="0" presId="urn:microsoft.com/office/officeart/2005/8/layout/orgChart1"/>
    <dgm:cxn modelId="{005FD7C9-B84A-4A61-8292-907379214001}" type="presParOf" srcId="{24F4D9B5-E3F3-4B85-A6E5-76131C396EC3}" destId="{5FE689F8-AD68-4B9D-85C4-363AECF62F68}" srcOrd="0" destOrd="0" presId="urn:microsoft.com/office/officeart/2005/8/layout/orgChart1"/>
    <dgm:cxn modelId="{6AFAF202-57D0-49C0-97C5-8D6D2790A8C8}" type="presParOf" srcId="{5FE689F8-AD68-4B9D-85C4-363AECF62F68}" destId="{901E87E5-D59A-4BBE-8A59-1524B107DC8E}" srcOrd="0" destOrd="0" presId="urn:microsoft.com/office/officeart/2005/8/layout/orgChart1"/>
    <dgm:cxn modelId="{8E2A86F7-7701-4F4C-9006-6E359E2E7457}" type="presParOf" srcId="{5FE689F8-AD68-4B9D-85C4-363AECF62F68}" destId="{FB285C32-BAFF-43C2-9824-5B76E57141EA}" srcOrd="1" destOrd="0" presId="urn:microsoft.com/office/officeart/2005/8/layout/orgChart1"/>
    <dgm:cxn modelId="{6E96A6E7-AA30-464B-B9BA-1E4B761EF86B}" type="presParOf" srcId="{24F4D9B5-E3F3-4B85-A6E5-76131C396EC3}" destId="{989CFD9D-2FD2-4473-8147-739669A24270}" srcOrd="1" destOrd="0" presId="urn:microsoft.com/office/officeart/2005/8/layout/orgChart1"/>
    <dgm:cxn modelId="{316ADB50-FE14-4F40-B84A-1B70F722390B}" type="presParOf" srcId="{24F4D9B5-E3F3-4B85-A6E5-76131C396EC3}" destId="{9652E7F3-441D-4D75-ACD8-C2704CA1B391}" srcOrd="2" destOrd="0" presId="urn:microsoft.com/office/officeart/2005/8/layout/orgChart1"/>
    <dgm:cxn modelId="{9A99E4CF-5CC3-4410-89F3-3320A5BD746C}" type="presParOf" srcId="{9D3F5943-8DB4-43E3-B46A-F229C4C907A2}" destId="{7FE6D723-F8B7-4B64-8472-1707780BECD9}" srcOrd="6" destOrd="0" presId="urn:microsoft.com/office/officeart/2005/8/layout/orgChart1"/>
    <dgm:cxn modelId="{2A2DB06E-9581-4EBC-BE39-EF0675FCE3BF}" type="presParOf" srcId="{9D3F5943-8DB4-43E3-B46A-F229C4C907A2}" destId="{85B4371F-1D26-40F3-8846-5189C887BB5B}" srcOrd="7" destOrd="0" presId="urn:microsoft.com/office/officeart/2005/8/layout/orgChart1"/>
    <dgm:cxn modelId="{95894AF3-779D-4CA8-97AA-31C85DAA28B0}" type="presParOf" srcId="{85B4371F-1D26-40F3-8846-5189C887BB5B}" destId="{9DE99755-8111-4A98-9B70-37E9C387537C}" srcOrd="0" destOrd="0" presId="urn:microsoft.com/office/officeart/2005/8/layout/orgChart1"/>
    <dgm:cxn modelId="{0AE69C7F-5BC5-4694-AA6E-D2EEFAD55532}" type="presParOf" srcId="{9DE99755-8111-4A98-9B70-37E9C387537C}" destId="{2DBEEFD8-4A77-4497-BE5B-EA64C031864D}" srcOrd="0" destOrd="0" presId="urn:microsoft.com/office/officeart/2005/8/layout/orgChart1"/>
    <dgm:cxn modelId="{3E5D7D84-872A-40CE-8BAF-4A6BCE69FADA}" type="presParOf" srcId="{9DE99755-8111-4A98-9B70-37E9C387537C}" destId="{875CA127-8626-4452-8A39-F6EE4D57F1D6}" srcOrd="1" destOrd="0" presId="urn:microsoft.com/office/officeart/2005/8/layout/orgChart1"/>
    <dgm:cxn modelId="{56B689B2-7BE4-4925-A75F-CE1E40DF2A54}" type="presParOf" srcId="{85B4371F-1D26-40F3-8846-5189C887BB5B}" destId="{B633253D-3160-4475-908D-4036FCEEC4E6}" srcOrd="1" destOrd="0" presId="urn:microsoft.com/office/officeart/2005/8/layout/orgChart1"/>
    <dgm:cxn modelId="{5B7E1265-0C3E-434B-A2EF-FC26F69F693F}" type="presParOf" srcId="{85B4371F-1D26-40F3-8846-5189C887BB5B}" destId="{148AEBBE-2A2A-439A-9FBC-8B22787FF416}" srcOrd="2" destOrd="0" presId="urn:microsoft.com/office/officeart/2005/8/layout/orgChart1"/>
    <dgm:cxn modelId="{463F11A8-EEF1-4C99-AEC0-CA554D1A0E9F}" type="presParOf" srcId="{9D3F5943-8DB4-43E3-B46A-F229C4C907A2}" destId="{29F944F3-D796-4096-9429-C142A0049E0F}" srcOrd="8" destOrd="0" presId="urn:microsoft.com/office/officeart/2005/8/layout/orgChart1"/>
    <dgm:cxn modelId="{E06BE05A-62D0-4B15-BAF3-1BEA06CC83E3}" type="presParOf" srcId="{9D3F5943-8DB4-43E3-B46A-F229C4C907A2}" destId="{3FE2DCC1-F8E0-4EBC-AB8A-54CE3885E2EC}" srcOrd="9" destOrd="0" presId="urn:microsoft.com/office/officeart/2005/8/layout/orgChart1"/>
    <dgm:cxn modelId="{22AACE06-AA7A-4E82-8B08-AD4C3752AC44}" type="presParOf" srcId="{3FE2DCC1-F8E0-4EBC-AB8A-54CE3885E2EC}" destId="{55CAC021-D22E-4A13-A7FD-25C1286E04CD}" srcOrd="0" destOrd="0" presId="urn:microsoft.com/office/officeart/2005/8/layout/orgChart1"/>
    <dgm:cxn modelId="{419D4DAA-2981-423D-B3BB-19B7E29330DB}" type="presParOf" srcId="{55CAC021-D22E-4A13-A7FD-25C1286E04CD}" destId="{B540215E-79D3-4D1D-BC57-B15F5E0119C8}" srcOrd="0" destOrd="0" presId="urn:microsoft.com/office/officeart/2005/8/layout/orgChart1"/>
    <dgm:cxn modelId="{097C85E5-5A11-48A1-ABDA-C166DCF8ADFA}" type="presParOf" srcId="{55CAC021-D22E-4A13-A7FD-25C1286E04CD}" destId="{1371A17A-4784-4FFF-BEB4-0A06D5602993}" srcOrd="1" destOrd="0" presId="urn:microsoft.com/office/officeart/2005/8/layout/orgChart1"/>
    <dgm:cxn modelId="{AB26E0EF-3881-43DD-A479-457F7278068A}" type="presParOf" srcId="{3FE2DCC1-F8E0-4EBC-AB8A-54CE3885E2EC}" destId="{BF6F8DAD-95FF-4A09-9836-721778AFA720}" srcOrd="1" destOrd="0" presId="urn:microsoft.com/office/officeart/2005/8/layout/orgChart1"/>
    <dgm:cxn modelId="{489B246F-17A0-45B3-A39D-70D37528E45F}" type="presParOf" srcId="{3FE2DCC1-F8E0-4EBC-AB8A-54CE3885E2EC}" destId="{2F13C647-08CF-4CB9-9753-9AA9D32C43BA}" srcOrd="2" destOrd="0" presId="urn:microsoft.com/office/officeart/2005/8/layout/orgChart1"/>
    <dgm:cxn modelId="{ED1E4D1C-1882-4DD8-93ED-74348446A434}" type="presParOf" srcId="{9D3F5943-8DB4-43E3-B46A-F229C4C907A2}" destId="{4DE928F9-0866-46F7-B0A5-9D716AE28968}" srcOrd="10" destOrd="0" presId="urn:microsoft.com/office/officeart/2005/8/layout/orgChart1"/>
    <dgm:cxn modelId="{5FD85B72-3848-4EEC-BED3-46CF6478DFF3}" type="presParOf" srcId="{9D3F5943-8DB4-43E3-B46A-F229C4C907A2}" destId="{E67116D7-4D29-4D30-8B7C-4FA6964D3674}" srcOrd="11" destOrd="0" presId="urn:microsoft.com/office/officeart/2005/8/layout/orgChart1"/>
    <dgm:cxn modelId="{9FC73EB8-8C47-440A-815D-65EA86A7936B}" type="presParOf" srcId="{E67116D7-4D29-4D30-8B7C-4FA6964D3674}" destId="{DBB4A42C-FC6F-4337-835C-3BBCA8E533B1}" srcOrd="0" destOrd="0" presId="urn:microsoft.com/office/officeart/2005/8/layout/orgChart1"/>
    <dgm:cxn modelId="{D9623D8F-824C-4058-818B-51C032ECF2C5}" type="presParOf" srcId="{DBB4A42C-FC6F-4337-835C-3BBCA8E533B1}" destId="{5DC4E311-DD13-41F2-A847-5C68FEF7E376}" srcOrd="0" destOrd="0" presId="urn:microsoft.com/office/officeart/2005/8/layout/orgChart1"/>
    <dgm:cxn modelId="{BEF3749E-A05D-4F6E-BC92-B4AC59365B76}" type="presParOf" srcId="{DBB4A42C-FC6F-4337-835C-3BBCA8E533B1}" destId="{D8B359CB-1AEC-4408-8F71-F0EA5FA24AE2}" srcOrd="1" destOrd="0" presId="urn:microsoft.com/office/officeart/2005/8/layout/orgChart1"/>
    <dgm:cxn modelId="{8396DA6A-BE73-444E-BCB2-915623534C2B}" type="presParOf" srcId="{E67116D7-4D29-4D30-8B7C-4FA6964D3674}" destId="{DA184157-A15C-415C-90AE-67C177F6FC12}" srcOrd="1" destOrd="0" presId="urn:microsoft.com/office/officeart/2005/8/layout/orgChart1"/>
    <dgm:cxn modelId="{1646267A-51A5-4DA1-B86A-6B755DD1F58F}" type="presParOf" srcId="{E67116D7-4D29-4D30-8B7C-4FA6964D3674}" destId="{EEA35BF1-20CF-4E1C-A923-47DAE74C6663}" srcOrd="2" destOrd="0" presId="urn:microsoft.com/office/officeart/2005/8/layout/orgChart1"/>
    <dgm:cxn modelId="{12FF92E8-CA74-46FD-8B5D-07F6D6FD9811}" type="presParOf" srcId="{C8D34B68-8F50-4246-9D53-CA1D3D44AAEA}" destId="{C534F0DD-D8EF-4871-B950-1DCA5E1F26B8}" srcOrd="2" destOrd="0" presId="urn:microsoft.com/office/officeart/2005/8/layout/orgChart1"/>
    <dgm:cxn modelId="{81CF7E51-4880-4BAE-A18C-13476C1F7D5E}" type="presParOf" srcId="{33C6E4E7-A803-4820-90B0-1C8CA2CEE52D}" destId="{A5A8D6E6-F176-4FC5-ACAF-452144CA6BBE}" srcOrd="4" destOrd="0" presId="urn:microsoft.com/office/officeart/2005/8/layout/orgChart1"/>
    <dgm:cxn modelId="{C7AE1C01-44B7-4F77-AB1E-8F9BD07A82DB}" type="presParOf" srcId="{33C6E4E7-A803-4820-90B0-1C8CA2CEE52D}" destId="{DDDB7DB0-87E6-4E8C-8CFC-98A82737470D}" srcOrd="5" destOrd="0" presId="urn:microsoft.com/office/officeart/2005/8/layout/orgChart1"/>
    <dgm:cxn modelId="{8B842E02-6E6F-483E-8BB6-36A0DBB9F1B1}" type="presParOf" srcId="{DDDB7DB0-87E6-4E8C-8CFC-98A82737470D}" destId="{C183EE4D-E8DA-4FA6-9F34-8E8E64F70F37}" srcOrd="0" destOrd="0" presId="urn:microsoft.com/office/officeart/2005/8/layout/orgChart1"/>
    <dgm:cxn modelId="{2598B445-599C-489E-8FE2-4DCD4B483ABE}" type="presParOf" srcId="{C183EE4D-E8DA-4FA6-9F34-8E8E64F70F37}" destId="{200B33C2-C922-484E-8BC5-C71BC66B5889}" srcOrd="0" destOrd="0" presId="urn:microsoft.com/office/officeart/2005/8/layout/orgChart1"/>
    <dgm:cxn modelId="{462DA8A9-35F6-42D9-87A5-BD5ED69FA2C0}" type="presParOf" srcId="{C183EE4D-E8DA-4FA6-9F34-8E8E64F70F37}" destId="{C5FF44E3-8DC2-4092-9419-B36B27E09919}" srcOrd="1" destOrd="0" presId="urn:microsoft.com/office/officeart/2005/8/layout/orgChart1"/>
    <dgm:cxn modelId="{83994920-9CC7-499E-8560-66A014B154D4}" type="presParOf" srcId="{DDDB7DB0-87E6-4E8C-8CFC-98A82737470D}" destId="{5FBCBFD5-F687-4F36-83C2-7F6C7FB707A9}" srcOrd="1" destOrd="0" presId="urn:microsoft.com/office/officeart/2005/8/layout/orgChart1"/>
    <dgm:cxn modelId="{222BBA94-AE59-423D-9E7C-A097744A36C6}" type="presParOf" srcId="{5FBCBFD5-F687-4F36-83C2-7F6C7FB707A9}" destId="{923322A1-1B8A-4945-93EB-21E40BB618DC}" srcOrd="0" destOrd="0" presId="urn:microsoft.com/office/officeart/2005/8/layout/orgChart1"/>
    <dgm:cxn modelId="{C954DC08-C879-4634-B6D4-BFEFEB915098}" type="presParOf" srcId="{5FBCBFD5-F687-4F36-83C2-7F6C7FB707A9}" destId="{B0333A1A-DFE4-40AB-B421-3E281122AC00}" srcOrd="1" destOrd="0" presId="urn:microsoft.com/office/officeart/2005/8/layout/orgChart1"/>
    <dgm:cxn modelId="{38F20385-A170-4489-A8CC-57D4F43E08EC}" type="presParOf" srcId="{B0333A1A-DFE4-40AB-B421-3E281122AC00}" destId="{F99F4D52-9B6F-4D09-86E4-5642A8E1C563}" srcOrd="0" destOrd="0" presId="urn:microsoft.com/office/officeart/2005/8/layout/orgChart1"/>
    <dgm:cxn modelId="{59DD5C4E-4C06-4A36-B68E-87F13A62EA94}" type="presParOf" srcId="{F99F4D52-9B6F-4D09-86E4-5642A8E1C563}" destId="{6413779B-EC53-4C6F-9014-DD43B203978E}" srcOrd="0" destOrd="0" presId="urn:microsoft.com/office/officeart/2005/8/layout/orgChart1"/>
    <dgm:cxn modelId="{DD734AEA-5134-427C-A5A0-354CF0C0BBA7}" type="presParOf" srcId="{F99F4D52-9B6F-4D09-86E4-5642A8E1C563}" destId="{AD19AAD1-0CFD-4CB0-BF74-57D4A7509404}" srcOrd="1" destOrd="0" presId="urn:microsoft.com/office/officeart/2005/8/layout/orgChart1"/>
    <dgm:cxn modelId="{C617003E-1356-41B8-AD79-EDAD8844BBFD}" type="presParOf" srcId="{B0333A1A-DFE4-40AB-B421-3E281122AC00}" destId="{68968E2F-ED55-423E-AC56-F8D9983D4184}" srcOrd="1" destOrd="0" presId="urn:microsoft.com/office/officeart/2005/8/layout/orgChart1"/>
    <dgm:cxn modelId="{215B27F6-1494-4C65-8753-EB29F52B7351}" type="presParOf" srcId="{B0333A1A-DFE4-40AB-B421-3E281122AC00}" destId="{1EBFC58C-AF9C-41B7-8C54-4C5391719C35}" srcOrd="2" destOrd="0" presId="urn:microsoft.com/office/officeart/2005/8/layout/orgChart1"/>
    <dgm:cxn modelId="{8C06A4C8-1223-41FC-BFB1-0CE1312A75DE}" type="presParOf" srcId="{5FBCBFD5-F687-4F36-83C2-7F6C7FB707A9}" destId="{58DD02A2-2BC7-42F7-A7BB-B88C83E3E20B}" srcOrd="2" destOrd="0" presId="urn:microsoft.com/office/officeart/2005/8/layout/orgChart1"/>
    <dgm:cxn modelId="{07E18AF3-5B0B-4068-BEDC-DF4998CBDA10}" type="presParOf" srcId="{5FBCBFD5-F687-4F36-83C2-7F6C7FB707A9}" destId="{8AD2BDEE-D99F-49D0-81E2-83AB191D65DA}" srcOrd="3" destOrd="0" presId="urn:microsoft.com/office/officeart/2005/8/layout/orgChart1"/>
    <dgm:cxn modelId="{4A4BD2EF-6879-4A68-B7B8-EEE8D0E79F23}" type="presParOf" srcId="{8AD2BDEE-D99F-49D0-81E2-83AB191D65DA}" destId="{481F01C9-44E7-4C0B-A03F-F7249F85036A}" srcOrd="0" destOrd="0" presId="urn:microsoft.com/office/officeart/2005/8/layout/orgChart1"/>
    <dgm:cxn modelId="{BA896E3D-9781-49F4-96A6-E6DFC2AD8E6D}" type="presParOf" srcId="{481F01C9-44E7-4C0B-A03F-F7249F85036A}" destId="{1DA6980A-A248-4BFA-A0CC-B46BFB9BE556}" srcOrd="0" destOrd="0" presId="urn:microsoft.com/office/officeart/2005/8/layout/orgChart1"/>
    <dgm:cxn modelId="{D17B0FFA-D4D8-46E7-9618-3758520E9A7C}" type="presParOf" srcId="{481F01C9-44E7-4C0B-A03F-F7249F85036A}" destId="{62F94E22-2A32-46FB-81D2-7A9AE0B70ACD}" srcOrd="1" destOrd="0" presId="urn:microsoft.com/office/officeart/2005/8/layout/orgChart1"/>
    <dgm:cxn modelId="{92BEBB4C-BF58-4753-94CF-343EADBC45DC}" type="presParOf" srcId="{8AD2BDEE-D99F-49D0-81E2-83AB191D65DA}" destId="{4D9F6E76-F8BE-49EB-B100-B4A95BF8F38B}" srcOrd="1" destOrd="0" presId="urn:microsoft.com/office/officeart/2005/8/layout/orgChart1"/>
    <dgm:cxn modelId="{35C36983-F9A4-4DFF-BD26-BF96C6A19DC0}" type="presParOf" srcId="{8AD2BDEE-D99F-49D0-81E2-83AB191D65DA}" destId="{18EA3074-15B7-4CB1-B425-92C70D80690B}" srcOrd="2" destOrd="0" presId="urn:microsoft.com/office/officeart/2005/8/layout/orgChart1"/>
    <dgm:cxn modelId="{1E446D71-99EA-4D6F-8559-02AE1C017380}" type="presParOf" srcId="{DDDB7DB0-87E6-4E8C-8CFC-98A82737470D}" destId="{2EEC0C04-AA65-4A89-976E-E9357ADADEBA}" srcOrd="2" destOrd="0" presId="urn:microsoft.com/office/officeart/2005/8/layout/orgChart1"/>
    <dgm:cxn modelId="{D91890D3-2C21-4061-8D4B-FE1952022520}" type="presParOf" srcId="{3DF7095D-B168-4D80-971B-73A9FD685AE2}" destId="{3A8EB4B7-8F96-4C4F-BBF8-41A7065EDAC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BCA2572-E265-46B7-82F1-10DEA45CFE0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6EEB403-EEAB-4174-A668-84FEC94C980B}">
      <dgm:prSet phldrT="[Text]" custT="1"/>
      <dgm:spPr/>
      <dgm:t>
        <a:bodyPr/>
        <a:lstStyle/>
        <a:p>
          <a:r>
            <a:rPr lang="en-US" sz="4000" b="1" dirty="0"/>
            <a:t>Burch</a:t>
          </a:r>
          <a:r>
            <a:rPr lang="fa-IR" sz="4000" b="1" dirty="0"/>
            <a:t>اندیکاسیون</a:t>
          </a:r>
          <a:endParaRPr lang="en-US" sz="2400" dirty="0"/>
        </a:p>
      </dgm:t>
    </dgm:pt>
    <dgm:pt modelId="{F30907AE-D97E-4D5D-BEBC-DE7C7D9F6E18}" type="parTrans" cxnId="{43F8E6B3-C2E9-4562-94E7-8D6B4356C148}">
      <dgm:prSet/>
      <dgm:spPr/>
      <dgm:t>
        <a:bodyPr/>
        <a:lstStyle/>
        <a:p>
          <a:endParaRPr lang="en-US"/>
        </a:p>
      </dgm:t>
    </dgm:pt>
    <dgm:pt modelId="{E2A5600C-B4BA-48CC-8071-8865DBF401E2}" type="sibTrans" cxnId="{43F8E6B3-C2E9-4562-94E7-8D6B4356C148}">
      <dgm:prSet/>
      <dgm:spPr/>
      <dgm:t>
        <a:bodyPr/>
        <a:lstStyle/>
        <a:p>
          <a:endParaRPr lang="en-US"/>
        </a:p>
      </dgm:t>
    </dgm:pt>
    <dgm:pt modelId="{7F32488C-1CA8-4C28-88E4-EACAC62AC814}">
      <dgm:prSet phldrT="[Text]" custT="1"/>
      <dgm:spPr/>
      <dgm:t>
        <a:bodyPr/>
        <a:lstStyle/>
        <a:p>
          <a:r>
            <a:rPr lang="fa-IR" sz="2800" b="1" dirty="0"/>
            <a:t>بی اختیاری استرسی علامتدار و تمایل به جراحی شکمی </a:t>
          </a:r>
        </a:p>
        <a:p>
          <a:r>
            <a:rPr lang="fa-IR" sz="2400" dirty="0"/>
            <a:t>(لاپاراسکوپی یا لاپاراتومی)</a:t>
          </a:r>
          <a:endParaRPr lang="en-US" sz="2400" dirty="0"/>
        </a:p>
      </dgm:t>
    </dgm:pt>
    <dgm:pt modelId="{545613CD-3227-4C98-9EFB-FCFCA1BBAA67}" type="parTrans" cxnId="{C5DCDA6D-5381-4699-93EA-3F7FDFE27C27}">
      <dgm:prSet/>
      <dgm:spPr/>
      <dgm:t>
        <a:bodyPr/>
        <a:lstStyle/>
        <a:p>
          <a:endParaRPr lang="en-US"/>
        </a:p>
      </dgm:t>
    </dgm:pt>
    <dgm:pt modelId="{2EA8E622-EC2D-404B-981C-5BF518C9790D}" type="sibTrans" cxnId="{C5DCDA6D-5381-4699-93EA-3F7FDFE27C27}">
      <dgm:prSet/>
      <dgm:spPr/>
      <dgm:t>
        <a:bodyPr/>
        <a:lstStyle/>
        <a:p>
          <a:endParaRPr lang="en-US"/>
        </a:p>
      </dgm:t>
    </dgm:pt>
    <dgm:pt modelId="{AAC24F7A-0FBF-4FC9-8F92-166D6EBF7CC5}">
      <dgm:prSet custT="1"/>
      <dgm:spPr/>
      <dgm:t>
        <a:bodyPr/>
        <a:lstStyle/>
        <a:p>
          <a:r>
            <a:rPr lang="fa-IR" sz="3200" b="1" dirty="0"/>
            <a:t>پروفیلاکتیک</a:t>
          </a:r>
          <a:endParaRPr lang="en-US" sz="2400" b="1" dirty="0"/>
        </a:p>
      </dgm:t>
    </dgm:pt>
    <dgm:pt modelId="{0AA42389-2EC9-4313-AB95-F16ED600AAC6}" type="parTrans" cxnId="{81B3D8B2-4514-427B-8819-D69EB2659224}">
      <dgm:prSet/>
      <dgm:spPr/>
      <dgm:t>
        <a:bodyPr/>
        <a:lstStyle/>
        <a:p>
          <a:endParaRPr lang="en-US"/>
        </a:p>
      </dgm:t>
    </dgm:pt>
    <dgm:pt modelId="{D433E91F-1F34-46E6-8570-2FE6A8ADB4F8}" type="sibTrans" cxnId="{81B3D8B2-4514-427B-8819-D69EB2659224}">
      <dgm:prSet/>
      <dgm:spPr/>
      <dgm:t>
        <a:bodyPr/>
        <a:lstStyle/>
        <a:p>
          <a:endParaRPr lang="en-US"/>
        </a:p>
      </dgm:t>
    </dgm:pt>
    <dgm:pt modelId="{B3428DF2-5A5A-4E67-AB76-A3AC0BB1C396}">
      <dgm:prSet custT="1"/>
      <dgm:spPr/>
      <dgm:t>
        <a:bodyPr/>
        <a:lstStyle/>
        <a:p>
          <a:r>
            <a:rPr lang="fa-IR" sz="2400" dirty="0">
              <a:cs typeface="+mn-cs"/>
            </a:rPr>
            <a:t>پرولاپس پیشرفته که به نظر می رسد دچار پیشرفت بی اختیاری استرسی اداری پس از ساکروکولپوپکسی شکمی می شوند.</a:t>
          </a:r>
          <a:endParaRPr lang="en-US" sz="2400" dirty="0">
            <a:cs typeface="+mn-cs"/>
          </a:endParaRPr>
        </a:p>
      </dgm:t>
    </dgm:pt>
    <dgm:pt modelId="{9D227073-B239-4DBF-8DC7-915F4F7E716A}" type="parTrans" cxnId="{2FFFBF80-ABA6-4136-86BF-3A8BC8FBB290}">
      <dgm:prSet/>
      <dgm:spPr/>
      <dgm:t>
        <a:bodyPr/>
        <a:lstStyle/>
        <a:p>
          <a:endParaRPr lang="en-US"/>
        </a:p>
      </dgm:t>
    </dgm:pt>
    <dgm:pt modelId="{0A3C1A76-673A-4159-A0B2-33D7CDF83C66}" type="sibTrans" cxnId="{2FFFBF80-ABA6-4136-86BF-3A8BC8FBB290}">
      <dgm:prSet/>
      <dgm:spPr/>
      <dgm:t>
        <a:bodyPr/>
        <a:lstStyle/>
        <a:p>
          <a:endParaRPr lang="en-US"/>
        </a:p>
      </dgm:t>
    </dgm:pt>
    <dgm:pt modelId="{55889526-E5AF-428F-8CDD-F6B662AEE544}" type="pres">
      <dgm:prSet presAssocID="{4BCA2572-E265-46B7-82F1-10DEA45CFE0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7391B33B-6C2E-41B8-A5C9-4343C687DE89}" type="pres">
      <dgm:prSet presAssocID="{16EEB403-EEAB-4174-A668-84FEC94C980B}" presName="hierRoot1" presStyleCnt="0">
        <dgm:presLayoutVars>
          <dgm:hierBranch val="init"/>
        </dgm:presLayoutVars>
      </dgm:prSet>
      <dgm:spPr/>
    </dgm:pt>
    <dgm:pt modelId="{85725189-91A6-4DAC-B25B-57EF6E4961F6}" type="pres">
      <dgm:prSet presAssocID="{16EEB403-EEAB-4174-A668-84FEC94C980B}" presName="rootComposite1" presStyleCnt="0"/>
      <dgm:spPr/>
    </dgm:pt>
    <dgm:pt modelId="{497C4C94-B8F3-4DA0-8482-8152994D3753}" type="pres">
      <dgm:prSet presAssocID="{16EEB403-EEAB-4174-A668-84FEC94C980B}" presName="rootText1" presStyleLbl="node0" presStyleIdx="0" presStyleCnt="1" custScaleY="7124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245A124-1FE7-404A-9968-CBFDF3FD7349}" type="pres">
      <dgm:prSet presAssocID="{16EEB403-EEAB-4174-A668-84FEC94C980B}" presName="rootConnector1" presStyleLbl="node1" presStyleIdx="0" presStyleCnt="0"/>
      <dgm:spPr/>
      <dgm:t>
        <a:bodyPr/>
        <a:lstStyle/>
        <a:p>
          <a:endParaRPr lang="en-US"/>
        </a:p>
      </dgm:t>
    </dgm:pt>
    <dgm:pt modelId="{30CFC260-1266-4435-AA59-C03B780DF2EE}" type="pres">
      <dgm:prSet presAssocID="{16EEB403-EEAB-4174-A668-84FEC94C980B}" presName="hierChild2" presStyleCnt="0"/>
      <dgm:spPr/>
    </dgm:pt>
    <dgm:pt modelId="{279EE458-8856-4DB1-AA26-C29BD80366C5}" type="pres">
      <dgm:prSet presAssocID="{545613CD-3227-4C98-9EFB-FCFCA1BBAA67}" presName="Name37" presStyleLbl="parChTrans1D2" presStyleIdx="0" presStyleCnt="2"/>
      <dgm:spPr/>
      <dgm:t>
        <a:bodyPr/>
        <a:lstStyle/>
        <a:p>
          <a:endParaRPr lang="en-US"/>
        </a:p>
      </dgm:t>
    </dgm:pt>
    <dgm:pt modelId="{ECE67FB9-ACBA-47BD-9A80-710B76A14162}" type="pres">
      <dgm:prSet presAssocID="{7F32488C-1CA8-4C28-88E4-EACAC62AC814}" presName="hierRoot2" presStyleCnt="0">
        <dgm:presLayoutVars>
          <dgm:hierBranch val="init"/>
        </dgm:presLayoutVars>
      </dgm:prSet>
      <dgm:spPr/>
    </dgm:pt>
    <dgm:pt modelId="{EA3FD7BE-DE74-45B7-9CA2-E2AA03A594B4}" type="pres">
      <dgm:prSet presAssocID="{7F32488C-1CA8-4C28-88E4-EACAC62AC814}" presName="rootComposite" presStyleCnt="0"/>
      <dgm:spPr/>
    </dgm:pt>
    <dgm:pt modelId="{2AD770CE-B0DB-4368-8AC7-53348F2479CE}" type="pres">
      <dgm:prSet presAssocID="{7F32488C-1CA8-4C28-88E4-EACAC62AC81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6B85F7-859A-4DA7-9631-95FBC301DE59}" type="pres">
      <dgm:prSet presAssocID="{7F32488C-1CA8-4C28-88E4-EACAC62AC814}" presName="rootConnector" presStyleLbl="node2" presStyleIdx="0" presStyleCnt="2"/>
      <dgm:spPr/>
      <dgm:t>
        <a:bodyPr/>
        <a:lstStyle/>
        <a:p>
          <a:endParaRPr lang="en-US"/>
        </a:p>
      </dgm:t>
    </dgm:pt>
    <dgm:pt modelId="{3A91DC61-76A5-40F5-84EB-578D7952F24F}" type="pres">
      <dgm:prSet presAssocID="{7F32488C-1CA8-4C28-88E4-EACAC62AC814}" presName="hierChild4" presStyleCnt="0"/>
      <dgm:spPr/>
    </dgm:pt>
    <dgm:pt modelId="{1DE91510-B26C-47EC-A59F-7A4BF9C25E26}" type="pres">
      <dgm:prSet presAssocID="{7F32488C-1CA8-4C28-88E4-EACAC62AC814}" presName="hierChild5" presStyleCnt="0"/>
      <dgm:spPr/>
    </dgm:pt>
    <dgm:pt modelId="{50B03149-25D5-4BE5-A575-E9C3B486FD4C}" type="pres">
      <dgm:prSet presAssocID="{0AA42389-2EC9-4313-AB95-F16ED600AAC6}" presName="Name37" presStyleLbl="parChTrans1D2" presStyleIdx="1" presStyleCnt="2"/>
      <dgm:spPr/>
      <dgm:t>
        <a:bodyPr/>
        <a:lstStyle/>
        <a:p>
          <a:endParaRPr lang="en-US"/>
        </a:p>
      </dgm:t>
    </dgm:pt>
    <dgm:pt modelId="{B70A2181-DC08-475A-89A8-53DED7690A4D}" type="pres">
      <dgm:prSet presAssocID="{AAC24F7A-0FBF-4FC9-8F92-166D6EBF7CC5}" presName="hierRoot2" presStyleCnt="0">
        <dgm:presLayoutVars>
          <dgm:hierBranch val="init"/>
        </dgm:presLayoutVars>
      </dgm:prSet>
      <dgm:spPr/>
    </dgm:pt>
    <dgm:pt modelId="{791385B4-8EA7-4E76-973B-0DCB7EFC13AD}" type="pres">
      <dgm:prSet presAssocID="{AAC24F7A-0FBF-4FC9-8F92-166D6EBF7CC5}" presName="rootComposite" presStyleCnt="0"/>
      <dgm:spPr/>
    </dgm:pt>
    <dgm:pt modelId="{B53F8391-5D9B-4ED9-91AC-7333297A70F2}" type="pres">
      <dgm:prSet presAssocID="{AAC24F7A-0FBF-4FC9-8F92-166D6EBF7CC5}" presName="rootText" presStyleLbl="node2" presStyleIdx="1" presStyleCnt="2" custScaleY="61836" custLinFactNeighborX="-903" custLinFactNeighborY="58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737BBB5-94A4-4DF3-A7E6-1124D55D5CAA}" type="pres">
      <dgm:prSet presAssocID="{AAC24F7A-0FBF-4FC9-8F92-166D6EBF7CC5}" presName="rootConnector" presStyleLbl="node2" presStyleIdx="1" presStyleCnt="2"/>
      <dgm:spPr/>
      <dgm:t>
        <a:bodyPr/>
        <a:lstStyle/>
        <a:p>
          <a:endParaRPr lang="en-US"/>
        </a:p>
      </dgm:t>
    </dgm:pt>
    <dgm:pt modelId="{C4331870-FB21-476B-9BF6-E1279A8AC12E}" type="pres">
      <dgm:prSet presAssocID="{AAC24F7A-0FBF-4FC9-8F92-166D6EBF7CC5}" presName="hierChild4" presStyleCnt="0"/>
      <dgm:spPr/>
    </dgm:pt>
    <dgm:pt modelId="{31B69633-5965-430F-8DFB-0CD1AAFBA54D}" type="pres">
      <dgm:prSet presAssocID="{9D227073-B239-4DBF-8DC7-915F4F7E716A}" presName="Name37" presStyleLbl="parChTrans1D3" presStyleIdx="0" presStyleCnt="1"/>
      <dgm:spPr/>
      <dgm:t>
        <a:bodyPr/>
        <a:lstStyle/>
        <a:p>
          <a:endParaRPr lang="en-US"/>
        </a:p>
      </dgm:t>
    </dgm:pt>
    <dgm:pt modelId="{858F39AF-80FD-42AD-8E0B-7EB0D81156DB}" type="pres">
      <dgm:prSet presAssocID="{B3428DF2-5A5A-4E67-AB76-A3AC0BB1C396}" presName="hierRoot2" presStyleCnt="0">
        <dgm:presLayoutVars>
          <dgm:hierBranch val="init"/>
        </dgm:presLayoutVars>
      </dgm:prSet>
      <dgm:spPr/>
    </dgm:pt>
    <dgm:pt modelId="{192EC183-5497-4887-BFC5-4E159FD425E5}" type="pres">
      <dgm:prSet presAssocID="{B3428DF2-5A5A-4E67-AB76-A3AC0BB1C396}" presName="rootComposite" presStyleCnt="0"/>
      <dgm:spPr/>
    </dgm:pt>
    <dgm:pt modelId="{7EF82056-6FB9-44C9-B0FD-05379FA0252F}" type="pres">
      <dgm:prSet presAssocID="{B3428DF2-5A5A-4E67-AB76-A3AC0BB1C396}" presName="rootText" presStyleLbl="node3" presStyleIdx="0" presStyleCnt="1" custScaleX="87807" custScaleY="10402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BB8E5DB-45ED-4D59-A092-12C9FEBA6EE2}" type="pres">
      <dgm:prSet presAssocID="{B3428DF2-5A5A-4E67-AB76-A3AC0BB1C396}" presName="rootConnector" presStyleLbl="node3" presStyleIdx="0" presStyleCnt="1"/>
      <dgm:spPr/>
      <dgm:t>
        <a:bodyPr/>
        <a:lstStyle/>
        <a:p>
          <a:endParaRPr lang="en-US"/>
        </a:p>
      </dgm:t>
    </dgm:pt>
    <dgm:pt modelId="{9B6FC7F2-E292-4DCD-9AB0-7EE476FF3871}" type="pres">
      <dgm:prSet presAssocID="{B3428DF2-5A5A-4E67-AB76-A3AC0BB1C396}" presName="hierChild4" presStyleCnt="0"/>
      <dgm:spPr/>
    </dgm:pt>
    <dgm:pt modelId="{FB4715BE-B2AE-4AAC-9989-282F24C575EB}" type="pres">
      <dgm:prSet presAssocID="{B3428DF2-5A5A-4E67-AB76-A3AC0BB1C396}" presName="hierChild5" presStyleCnt="0"/>
      <dgm:spPr/>
    </dgm:pt>
    <dgm:pt modelId="{B3CCE994-A0EE-46E2-808A-C6B7FFFF3404}" type="pres">
      <dgm:prSet presAssocID="{AAC24F7A-0FBF-4FC9-8F92-166D6EBF7CC5}" presName="hierChild5" presStyleCnt="0"/>
      <dgm:spPr/>
    </dgm:pt>
    <dgm:pt modelId="{ECA04EE3-1CDA-4C68-BCD7-BC16654F4BC2}" type="pres">
      <dgm:prSet presAssocID="{16EEB403-EEAB-4174-A668-84FEC94C980B}" presName="hierChild3" presStyleCnt="0"/>
      <dgm:spPr/>
    </dgm:pt>
  </dgm:ptLst>
  <dgm:cxnLst>
    <dgm:cxn modelId="{33238ED3-12D5-40F3-992E-A043682256CA}" type="presOf" srcId="{AAC24F7A-0FBF-4FC9-8F92-166D6EBF7CC5}" destId="{3737BBB5-94A4-4DF3-A7E6-1124D55D5CAA}" srcOrd="1" destOrd="0" presId="urn:microsoft.com/office/officeart/2005/8/layout/orgChart1"/>
    <dgm:cxn modelId="{2FFFBF80-ABA6-4136-86BF-3A8BC8FBB290}" srcId="{AAC24F7A-0FBF-4FC9-8F92-166D6EBF7CC5}" destId="{B3428DF2-5A5A-4E67-AB76-A3AC0BB1C396}" srcOrd="0" destOrd="0" parTransId="{9D227073-B239-4DBF-8DC7-915F4F7E716A}" sibTransId="{0A3C1A76-673A-4159-A0B2-33D7CDF83C66}"/>
    <dgm:cxn modelId="{43F8E6B3-C2E9-4562-94E7-8D6B4356C148}" srcId="{4BCA2572-E265-46B7-82F1-10DEA45CFE0B}" destId="{16EEB403-EEAB-4174-A668-84FEC94C980B}" srcOrd="0" destOrd="0" parTransId="{F30907AE-D97E-4D5D-BEBC-DE7C7D9F6E18}" sibTransId="{E2A5600C-B4BA-48CC-8071-8865DBF401E2}"/>
    <dgm:cxn modelId="{5439E2A9-6700-4B50-B6DB-B82C9A65DADD}" type="presOf" srcId="{16EEB403-EEAB-4174-A668-84FEC94C980B}" destId="{E245A124-1FE7-404A-9968-CBFDF3FD7349}" srcOrd="1" destOrd="0" presId="urn:microsoft.com/office/officeart/2005/8/layout/orgChart1"/>
    <dgm:cxn modelId="{C5DCDA6D-5381-4699-93EA-3F7FDFE27C27}" srcId="{16EEB403-EEAB-4174-A668-84FEC94C980B}" destId="{7F32488C-1CA8-4C28-88E4-EACAC62AC814}" srcOrd="0" destOrd="0" parTransId="{545613CD-3227-4C98-9EFB-FCFCA1BBAA67}" sibTransId="{2EA8E622-EC2D-404B-981C-5BF518C9790D}"/>
    <dgm:cxn modelId="{B086C74E-3AB6-4A24-B109-52CCDB637CCA}" type="presOf" srcId="{7F32488C-1CA8-4C28-88E4-EACAC62AC814}" destId="{376B85F7-859A-4DA7-9631-95FBC301DE59}" srcOrd="1" destOrd="0" presId="urn:microsoft.com/office/officeart/2005/8/layout/orgChart1"/>
    <dgm:cxn modelId="{23011B59-74D7-444F-A71F-1498A95A6061}" type="presOf" srcId="{9D227073-B239-4DBF-8DC7-915F4F7E716A}" destId="{31B69633-5965-430F-8DFB-0CD1AAFBA54D}" srcOrd="0" destOrd="0" presId="urn:microsoft.com/office/officeart/2005/8/layout/orgChart1"/>
    <dgm:cxn modelId="{08DB6C6F-E781-463B-BB59-D2A7A244C2A3}" type="presOf" srcId="{B3428DF2-5A5A-4E67-AB76-A3AC0BB1C396}" destId="{DBB8E5DB-45ED-4D59-A092-12C9FEBA6EE2}" srcOrd="1" destOrd="0" presId="urn:microsoft.com/office/officeart/2005/8/layout/orgChart1"/>
    <dgm:cxn modelId="{CFF1DA76-F860-4F7B-8476-AE285EF9160E}" type="presOf" srcId="{16EEB403-EEAB-4174-A668-84FEC94C980B}" destId="{497C4C94-B8F3-4DA0-8482-8152994D3753}" srcOrd="0" destOrd="0" presId="urn:microsoft.com/office/officeart/2005/8/layout/orgChart1"/>
    <dgm:cxn modelId="{B0D48145-448E-4C20-A677-6C7309957C9F}" type="presOf" srcId="{4BCA2572-E265-46B7-82F1-10DEA45CFE0B}" destId="{55889526-E5AF-428F-8CDD-F6B662AEE544}" srcOrd="0" destOrd="0" presId="urn:microsoft.com/office/officeart/2005/8/layout/orgChart1"/>
    <dgm:cxn modelId="{5AEF0743-114B-4B28-8B4B-5FF893D205A2}" type="presOf" srcId="{545613CD-3227-4C98-9EFB-FCFCA1BBAA67}" destId="{279EE458-8856-4DB1-AA26-C29BD80366C5}" srcOrd="0" destOrd="0" presId="urn:microsoft.com/office/officeart/2005/8/layout/orgChart1"/>
    <dgm:cxn modelId="{81B3D8B2-4514-427B-8819-D69EB2659224}" srcId="{16EEB403-EEAB-4174-A668-84FEC94C980B}" destId="{AAC24F7A-0FBF-4FC9-8F92-166D6EBF7CC5}" srcOrd="1" destOrd="0" parTransId="{0AA42389-2EC9-4313-AB95-F16ED600AAC6}" sibTransId="{D433E91F-1F34-46E6-8570-2FE6A8ADB4F8}"/>
    <dgm:cxn modelId="{5274FC2D-8124-4F36-87CF-FB9F3DCFAB0D}" type="presOf" srcId="{0AA42389-2EC9-4313-AB95-F16ED600AAC6}" destId="{50B03149-25D5-4BE5-A575-E9C3B486FD4C}" srcOrd="0" destOrd="0" presId="urn:microsoft.com/office/officeart/2005/8/layout/orgChart1"/>
    <dgm:cxn modelId="{8E778945-9393-42B2-9D27-E4815D1BBA77}" type="presOf" srcId="{7F32488C-1CA8-4C28-88E4-EACAC62AC814}" destId="{2AD770CE-B0DB-4368-8AC7-53348F2479CE}" srcOrd="0" destOrd="0" presId="urn:microsoft.com/office/officeart/2005/8/layout/orgChart1"/>
    <dgm:cxn modelId="{625E63D8-222F-4FA6-9823-D8C9689DD875}" type="presOf" srcId="{AAC24F7A-0FBF-4FC9-8F92-166D6EBF7CC5}" destId="{B53F8391-5D9B-4ED9-91AC-7333297A70F2}" srcOrd="0" destOrd="0" presId="urn:microsoft.com/office/officeart/2005/8/layout/orgChart1"/>
    <dgm:cxn modelId="{C2A01AE7-B19C-48BD-A25E-0861C855B368}" type="presOf" srcId="{B3428DF2-5A5A-4E67-AB76-A3AC0BB1C396}" destId="{7EF82056-6FB9-44C9-B0FD-05379FA0252F}" srcOrd="0" destOrd="0" presId="urn:microsoft.com/office/officeart/2005/8/layout/orgChart1"/>
    <dgm:cxn modelId="{F7365C7E-BD9C-4517-9FE2-19BBD4BD6190}" type="presParOf" srcId="{55889526-E5AF-428F-8CDD-F6B662AEE544}" destId="{7391B33B-6C2E-41B8-A5C9-4343C687DE89}" srcOrd="0" destOrd="0" presId="urn:microsoft.com/office/officeart/2005/8/layout/orgChart1"/>
    <dgm:cxn modelId="{B1AA4899-3644-42ED-BD09-99925E782385}" type="presParOf" srcId="{7391B33B-6C2E-41B8-A5C9-4343C687DE89}" destId="{85725189-91A6-4DAC-B25B-57EF6E4961F6}" srcOrd="0" destOrd="0" presId="urn:microsoft.com/office/officeart/2005/8/layout/orgChart1"/>
    <dgm:cxn modelId="{545EE812-2BD3-4FCD-9537-836027E1046B}" type="presParOf" srcId="{85725189-91A6-4DAC-B25B-57EF6E4961F6}" destId="{497C4C94-B8F3-4DA0-8482-8152994D3753}" srcOrd="0" destOrd="0" presId="urn:microsoft.com/office/officeart/2005/8/layout/orgChart1"/>
    <dgm:cxn modelId="{8A53815C-624C-4987-8221-744285D3EC84}" type="presParOf" srcId="{85725189-91A6-4DAC-B25B-57EF6E4961F6}" destId="{E245A124-1FE7-404A-9968-CBFDF3FD7349}" srcOrd="1" destOrd="0" presId="urn:microsoft.com/office/officeart/2005/8/layout/orgChart1"/>
    <dgm:cxn modelId="{D4DB7463-A022-48DA-9CAF-BB937FDC984E}" type="presParOf" srcId="{7391B33B-6C2E-41B8-A5C9-4343C687DE89}" destId="{30CFC260-1266-4435-AA59-C03B780DF2EE}" srcOrd="1" destOrd="0" presId="urn:microsoft.com/office/officeart/2005/8/layout/orgChart1"/>
    <dgm:cxn modelId="{755F553A-B4B7-4DBE-A44A-44DA6192814F}" type="presParOf" srcId="{30CFC260-1266-4435-AA59-C03B780DF2EE}" destId="{279EE458-8856-4DB1-AA26-C29BD80366C5}" srcOrd="0" destOrd="0" presId="urn:microsoft.com/office/officeart/2005/8/layout/orgChart1"/>
    <dgm:cxn modelId="{26801A04-5973-47E9-AEDB-C7664DDEE5D3}" type="presParOf" srcId="{30CFC260-1266-4435-AA59-C03B780DF2EE}" destId="{ECE67FB9-ACBA-47BD-9A80-710B76A14162}" srcOrd="1" destOrd="0" presId="urn:microsoft.com/office/officeart/2005/8/layout/orgChart1"/>
    <dgm:cxn modelId="{18C6F6B8-D833-4A85-9BB0-84F8E6B1AF4C}" type="presParOf" srcId="{ECE67FB9-ACBA-47BD-9A80-710B76A14162}" destId="{EA3FD7BE-DE74-45B7-9CA2-E2AA03A594B4}" srcOrd="0" destOrd="0" presId="urn:microsoft.com/office/officeart/2005/8/layout/orgChart1"/>
    <dgm:cxn modelId="{E6CFB495-5882-4809-A3F0-D8BF0F575BF2}" type="presParOf" srcId="{EA3FD7BE-DE74-45B7-9CA2-E2AA03A594B4}" destId="{2AD770CE-B0DB-4368-8AC7-53348F2479CE}" srcOrd="0" destOrd="0" presId="urn:microsoft.com/office/officeart/2005/8/layout/orgChart1"/>
    <dgm:cxn modelId="{E9B6D0FA-9F94-473E-8E1A-9AF5DC777595}" type="presParOf" srcId="{EA3FD7BE-DE74-45B7-9CA2-E2AA03A594B4}" destId="{376B85F7-859A-4DA7-9631-95FBC301DE59}" srcOrd="1" destOrd="0" presId="urn:microsoft.com/office/officeart/2005/8/layout/orgChart1"/>
    <dgm:cxn modelId="{35EF0AF3-7362-408F-8A4B-537FAE8643B5}" type="presParOf" srcId="{ECE67FB9-ACBA-47BD-9A80-710B76A14162}" destId="{3A91DC61-76A5-40F5-84EB-578D7952F24F}" srcOrd="1" destOrd="0" presId="urn:microsoft.com/office/officeart/2005/8/layout/orgChart1"/>
    <dgm:cxn modelId="{69A6C307-09AE-42C1-B091-36218EA31473}" type="presParOf" srcId="{ECE67FB9-ACBA-47BD-9A80-710B76A14162}" destId="{1DE91510-B26C-47EC-A59F-7A4BF9C25E26}" srcOrd="2" destOrd="0" presId="urn:microsoft.com/office/officeart/2005/8/layout/orgChart1"/>
    <dgm:cxn modelId="{2D551B91-DC71-4557-9160-7AB0215E171D}" type="presParOf" srcId="{30CFC260-1266-4435-AA59-C03B780DF2EE}" destId="{50B03149-25D5-4BE5-A575-E9C3B486FD4C}" srcOrd="2" destOrd="0" presId="urn:microsoft.com/office/officeart/2005/8/layout/orgChart1"/>
    <dgm:cxn modelId="{B00C9C52-F95B-4439-9F5D-DF360A90C840}" type="presParOf" srcId="{30CFC260-1266-4435-AA59-C03B780DF2EE}" destId="{B70A2181-DC08-475A-89A8-53DED7690A4D}" srcOrd="3" destOrd="0" presId="urn:microsoft.com/office/officeart/2005/8/layout/orgChart1"/>
    <dgm:cxn modelId="{AB47A4BC-0A6A-4F42-A58A-39D7D1AC1B11}" type="presParOf" srcId="{B70A2181-DC08-475A-89A8-53DED7690A4D}" destId="{791385B4-8EA7-4E76-973B-0DCB7EFC13AD}" srcOrd="0" destOrd="0" presId="urn:microsoft.com/office/officeart/2005/8/layout/orgChart1"/>
    <dgm:cxn modelId="{40BE6FE0-11C9-48CC-AE3A-D3210B3F1F85}" type="presParOf" srcId="{791385B4-8EA7-4E76-973B-0DCB7EFC13AD}" destId="{B53F8391-5D9B-4ED9-91AC-7333297A70F2}" srcOrd="0" destOrd="0" presId="urn:microsoft.com/office/officeart/2005/8/layout/orgChart1"/>
    <dgm:cxn modelId="{0B0482D9-808F-465D-8C7C-E478598ABDD7}" type="presParOf" srcId="{791385B4-8EA7-4E76-973B-0DCB7EFC13AD}" destId="{3737BBB5-94A4-4DF3-A7E6-1124D55D5CAA}" srcOrd="1" destOrd="0" presId="urn:microsoft.com/office/officeart/2005/8/layout/orgChart1"/>
    <dgm:cxn modelId="{D2BFB498-C470-41D9-834B-FA5992CAB648}" type="presParOf" srcId="{B70A2181-DC08-475A-89A8-53DED7690A4D}" destId="{C4331870-FB21-476B-9BF6-E1279A8AC12E}" srcOrd="1" destOrd="0" presId="urn:microsoft.com/office/officeart/2005/8/layout/orgChart1"/>
    <dgm:cxn modelId="{DB200F1B-8B34-468B-BD96-5AB9D5E89CB2}" type="presParOf" srcId="{C4331870-FB21-476B-9BF6-E1279A8AC12E}" destId="{31B69633-5965-430F-8DFB-0CD1AAFBA54D}" srcOrd="0" destOrd="0" presId="urn:microsoft.com/office/officeart/2005/8/layout/orgChart1"/>
    <dgm:cxn modelId="{4369FD66-7F17-4AD2-9DEE-5482F791972D}" type="presParOf" srcId="{C4331870-FB21-476B-9BF6-E1279A8AC12E}" destId="{858F39AF-80FD-42AD-8E0B-7EB0D81156DB}" srcOrd="1" destOrd="0" presId="urn:microsoft.com/office/officeart/2005/8/layout/orgChart1"/>
    <dgm:cxn modelId="{290E3F88-4D64-423B-B2B7-B320A4DA7B70}" type="presParOf" srcId="{858F39AF-80FD-42AD-8E0B-7EB0D81156DB}" destId="{192EC183-5497-4887-BFC5-4E159FD425E5}" srcOrd="0" destOrd="0" presId="urn:microsoft.com/office/officeart/2005/8/layout/orgChart1"/>
    <dgm:cxn modelId="{51A0D69E-7E6F-4D6A-8E4E-7A54123BAE17}" type="presParOf" srcId="{192EC183-5497-4887-BFC5-4E159FD425E5}" destId="{7EF82056-6FB9-44C9-B0FD-05379FA0252F}" srcOrd="0" destOrd="0" presId="urn:microsoft.com/office/officeart/2005/8/layout/orgChart1"/>
    <dgm:cxn modelId="{04B98D40-F60A-45FD-8E5D-FDC0C703A4A0}" type="presParOf" srcId="{192EC183-5497-4887-BFC5-4E159FD425E5}" destId="{DBB8E5DB-45ED-4D59-A092-12C9FEBA6EE2}" srcOrd="1" destOrd="0" presId="urn:microsoft.com/office/officeart/2005/8/layout/orgChart1"/>
    <dgm:cxn modelId="{6D0D3E66-7329-43BC-A6A2-0B76E7CA2C2C}" type="presParOf" srcId="{858F39AF-80FD-42AD-8E0B-7EB0D81156DB}" destId="{9B6FC7F2-E292-4DCD-9AB0-7EE476FF3871}" srcOrd="1" destOrd="0" presId="urn:microsoft.com/office/officeart/2005/8/layout/orgChart1"/>
    <dgm:cxn modelId="{4F67E7F1-8CE6-4B03-83D4-F69147FCCE53}" type="presParOf" srcId="{858F39AF-80FD-42AD-8E0B-7EB0D81156DB}" destId="{FB4715BE-B2AE-4AAC-9989-282F24C575EB}" srcOrd="2" destOrd="0" presId="urn:microsoft.com/office/officeart/2005/8/layout/orgChart1"/>
    <dgm:cxn modelId="{33E0B12B-EBCA-4670-8D2C-04A85B70FB16}" type="presParOf" srcId="{B70A2181-DC08-475A-89A8-53DED7690A4D}" destId="{B3CCE994-A0EE-46E2-808A-C6B7FFFF3404}" srcOrd="2" destOrd="0" presId="urn:microsoft.com/office/officeart/2005/8/layout/orgChart1"/>
    <dgm:cxn modelId="{76A069D5-C489-4F9C-B8E0-CACD8E5256EC}" type="presParOf" srcId="{7391B33B-6C2E-41B8-A5C9-4343C687DE89}" destId="{ECA04EE3-1CDA-4C68-BCD7-BC16654F4BC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4D53E88-658B-44E7-8D5A-2C1EDE7A4083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362717-8BC2-4974-9820-300C70C133C4}">
      <dgm:prSet phldrT="[Text]" custT="1"/>
      <dgm:spPr/>
      <dgm:t>
        <a:bodyPr/>
        <a:lstStyle/>
        <a:p>
          <a:r>
            <a:rPr lang="en-US" sz="3600" b="1" dirty="0"/>
            <a:t> </a:t>
          </a:r>
          <a:r>
            <a:rPr lang="fa-IR" sz="3600" b="1" dirty="0"/>
            <a:t> اسلینگ فاشیایی</a:t>
          </a:r>
        </a:p>
        <a:p>
          <a:r>
            <a:rPr lang="fa-IR" sz="3600" b="1" dirty="0"/>
            <a:t> </a:t>
          </a:r>
          <a:r>
            <a:rPr lang="fa-IR" sz="2000" dirty="0"/>
            <a:t>اولین خط درمان بی اختیاری ادراری استرسی محسوب نمی گردد.</a:t>
          </a:r>
          <a:endParaRPr lang="en-US" sz="2000" dirty="0"/>
        </a:p>
      </dgm:t>
    </dgm:pt>
    <dgm:pt modelId="{2A228D7A-39A9-4AA5-8D2C-CBE48B774C59}" type="parTrans" cxnId="{8B9EDC48-4828-4BFC-98EC-AD588A83530A}">
      <dgm:prSet/>
      <dgm:spPr/>
      <dgm:t>
        <a:bodyPr/>
        <a:lstStyle/>
        <a:p>
          <a:endParaRPr lang="en-US"/>
        </a:p>
      </dgm:t>
    </dgm:pt>
    <dgm:pt modelId="{1ABFB643-A6A4-4E0B-AF19-AF5D367615AF}" type="sibTrans" cxnId="{8B9EDC48-4828-4BFC-98EC-AD588A83530A}">
      <dgm:prSet/>
      <dgm:spPr/>
      <dgm:t>
        <a:bodyPr/>
        <a:lstStyle/>
        <a:p>
          <a:endParaRPr lang="en-US"/>
        </a:p>
      </dgm:t>
    </dgm:pt>
    <dgm:pt modelId="{74EF23A0-910E-4B8F-93E3-E27E3E1B44C8}">
      <dgm:prSet phldrT="[Text]" custT="1"/>
      <dgm:spPr/>
      <dgm:t>
        <a:bodyPr/>
        <a:lstStyle/>
        <a:p>
          <a:r>
            <a:rPr lang="fa-IR" sz="2400" b="1" dirty="0"/>
            <a:t>کنتراندیکه بودن اسلینگ مید اورترا</a:t>
          </a:r>
          <a:endParaRPr lang="en-US" sz="2400" b="1" dirty="0"/>
        </a:p>
      </dgm:t>
    </dgm:pt>
    <dgm:pt modelId="{20CE3769-DC06-4BDE-9BE7-7B10D7EF3DA5}" type="parTrans" cxnId="{E87393E4-12ED-40E3-8B99-4583C0A38133}">
      <dgm:prSet/>
      <dgm:spPr/>
      <dgm:t>
        <a:bodyPr/>
        <a:lstStyle/>
        <a:p>
          <a:endParaRPr lang="en-US"/>
        </a:p>
      </dgm:t>
    </dgm:pt>
    <dgm:pt modelId="{8A029E54-FBDE-4A4C-B2C0-8FF62E6BE558}" type="sibTrans" cxnId="{E87393E4-12ED-40E3-8B99-4583C0A38133}">
      <dgm:prSet/>
      <dgm:spPr/>
      <dgm:t>
        <a:bodyPr/>
        <a:lstStyle/>
        <a:p>
          <a:endParaRPr lang="en-US"/>
        </a:p>
      </dgm:t>
    </dgm:pt>
    <dgm:pt modelId="{34CC75F6-F3AA-469E-99D6-BCAE248D5661}">
      <dgm:prSet phldrT="[Text]" custT="1"/>
      <dgm:spPr/>
      <dgm:t>
        <a:bodyPr/>
        <a:lstStyle/>
        <a:p>
          <a:r>
            <a:rPr lang="fa-IR" sz="2400" b="1" dirty="0"/>
            <a:t>نا موفق بودن اسلینگ میداورترا قبلی</a:t>
          </a:r>
          <a:endParaRPr lang="en-US" sz="2400" b="1" dirty="0"/>
        </a:p>
      </dgm:t>
    </dgm:pt>
    <dgm:pt modelId="{245FA8F7-D5E6-4736-99EC-09F11468BD23}" type="parTrans" cxnId="{9C8C3CE1-9FB8-46C7-910B-6980B44928B6}">
      <dgm:prSet/>
      <dgm:spPr/>
      <dgm:t>
        <a:bodyPr/>
        <a:lstStyle/>
        <a:p>
          <a:endParaRPr lang="en-US"/>
        </a:p>
      </dgm:t>
    </dgm:pt>
    <dgm:pt modelId="{7AE6B18E-4CCA-4ACF-B935-DBD449D18F83}" type="sibTrans" cxnId="{9C8C3CE1-9FB8-46C7-910B-6980B44928B6}">
      <dgm:prSet/>
      <dgm:spPr/>
      <dgm:t>
        <a:bodyPr/>
        <a:lstStyle/>
        <a:p>
          <a:endParaRPr lang="en-US"/>
        </a:p>
      </dgm:t>
    </dgm:pt>
    <dgm:pt modelId="{7B6655A1-0C8B-406E-89F3-935E5378B36C}">
      <dgm:prSet phldrT="[Text]" custT="1"/>
      <dgm:spPr/>
      <dgm:t>
        <a:bodyPr/>
        <a:lstStyle/>
        <a:p>
          <a:r>
            <a:rPr lang="fa-IR" sz="2400" b="1" dirty="0"/>
            <a:t>عدم تمایل بیمار به استفاده از مش سنتتیک</a:t>
          </a:r>
          <a:endParaRPr lang="en-US" sz="2400" b="1" dirty="0"/>
        </a:p>
      </dgm:t>
    </dgm:pt>
    <dgm:pt modelId="{7DE3E105-CB91-40FE-9AA4-513095530EEB}" type="parTrans" cxnId="{4252DBF5-0F0A-4EC4-802E-511C39F49873}">
      <dgm:prSet/>
      <dgm:spPr/>
      <dgm:t>
        <a:bodyPr/>
        <a:lstStyle/>
        <a:p>
          <a:endParaRPr lang="en-US"/>
        </a:p>
      </dgm:t>
    </dgm:pt>
    <dgm:pt modelId="{464836E8-CC2A-4291-A810-C8590BFACD32}" type="sibTrans" cxnId="{4252DBF5-0F0A-4EC4-802E-511C39F49873}">
      <dgm:prSet/>
      <dgm:spPr/>
      <dgm:t>
        <a:bodyPr/>
        <a:lstStyle/>
        <a:p>
          <a:endParaRPr lang="en-US"/>
        </a:p>
      </dgm:t>
    </dgm:pt>
    <dgm:pt modelId="{B43FDAD6-5CFB-4530-AB11-8FCFE6B09BCA}">
      <dgm:prSet custT="1"/>
      <dgm:spPr/>
      <dgm:t>
        <a:bodyPr/>
        <a:lstStyle/>
        <a:p>
          <a:pPr algn="justLow" rtl="1"/>
          <a:r>
            <a:rPr lang="fa-IR" sz="2200" dirty="0"/>
            <a:t> 1- آسیب مجرا به دنبال جراحی بی اختیاری استرسی</a:t>
          </a:r>
        </a:p>
        <a:p>
          <a:pPr algn="justLow" rtl="1"/>
          <a:r>
            <a:rPr lang="fa-IR" sz="2200" dirty="0"/>
            <a:t> 2- سابقه جراحی قبلی دیورتیکول مجرا</a:t>
          </a:r>
          <a:endParaRPr lang="en-US" sz="2200" dirty="0"/>
        </a:p>
      </dgm:t>
    </dgm:pt>
    <dgm:pt modelId="{A2A40E2C-E253-4FAE-B2CB-C30217462AF7}" type="parTrans" cxnId="{1764556F-919D-4A97-B2F4-2CB2B28158EB}">
      <dgm:prSet/>
      <dgm:spPr/>
      <dgm:t>
        <a:bodyPr/>
        <a:lstStyle/>
        <a:p>
          <a:endParaRPr lang="en-US"/>
        </a:p>
      </dgm:t>
    </dgm:pt>
    <dgm:pt modelId="{A0D6FA4D-C410-4E8D-8914-80208BFA4E21}" type="sibTrans" cxnId="{1764556F-919D-4A97-B2F4-2CB2B28158EB}">
      <dgm:prSet/>
      <dgm:spPr/>
      <dgm:t>
        <a:bodyPr/>
        <a:lstStyle/>
        <a:p>
          <a:endParaRPr lang="en-US"/>
        </a:p>
      </dgm:t>
    </dgm:pt>
    <dgm:pt modelId="{C7059259-B18B-41DE-B290-5E00E6459494}" type="pres">
      <dgm:prSet presAssocID="{B4D53E88-658B-44E7-8D5A-2C1EDE7A40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E9643B9B-4E81-41BA-9845-6AB7E59B54A6}" type="pres">
      <dgm:prSet presAssocID="{4E362717-8BC2-4974-9820-300C70C133C4}" presName="hierRoot1" presStyleCnt="0">
        <dgm:presLayoutVars>
          <dgm:hierBranch val="init"/>
        </dgm:presLayoutVars>
      </dgm:prSet>
      <dgm:spPr/>
    </dgm:pt>
    <dgm:pt modelId="{02B93D18-ED55-4CCF-8425-A01956749F06}" type="pres">
      <dgm:prSet presAssocID="{4E362717-8BC2-4974-9820-300C70C133C4}" presName="rootComposite1" presStyleCnt="0"/>
      <dgm:spPr/>
    </dgm:pt>
    <dgm:pt modelId="{16D08684-C742-4A67-9633-CA54A50D7DE8}" type="pres">
      <dgm:prSet presAssocID="{4E362717-8BC2-4974-9820-300C70C133C4}" presName="rootText1" presStyleLbl="node0" presStyleIdx="0" presStyleCnt="1" custScaleX="159989" custScaleY="1464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FA161F99-A941-485F-A8FD-9B5C700DF6F9}" type="pres">
      <dgm:prSet presAssocID="{4E362717-8BC2-4974-9820-300C70C133C4}" presName="rootConnector1" presStyleLbl="node1" presStyleIdx="0" presStyleCnt="0"/>
      <dgm:spPr/>
      <dgm:t>
        <a:bodyPr/>
        <a:lstStyle/>
        <a:p>
          <a:endParaRPr lang="en-US"/>
        </a:p>
      </dgm:t>
    </dgm:pt>
    <dgm:pt modelId="{793888C4-7D71-48BB-9042-C98C1F096796}" type="pres">
      <dgm:prSet presAssocID="{4E362717-8BC2-4974-9820-300C70C133C4}" presName="hierChild2" presStyleCnt="0"/>
      <dgm:spPr/>
    </dgm:pt>
    <dgm:pt modelId="{715336D1-5CEB-49C9-82C5-5CD0BC2C1ECF}" type="pres">
      <dgm:prSet presAssocID="{20CE3769-DC06-4BDE-9BE7-7B10D7EF3DA5}" presName="Name37" presStyleLbl="parChTrans1D2" presStyleIdx="0" presStyleCnt="3"/>
      <dgm:spPr/>
      <dgm:t>
        <a:bodyPr/>
        <a:lstStyle/>
        <a:p>
          <a:endParaRPr lang="en-US"/>
        </a:p>
      </dgm:t>
    </dgm:pt>
    <dgm:pt modelId="{A9EB550F-C4D6-495A-B8C1-2EF1B0154201}" type="pres">
      <dgm:prSet presAssocID="{74EF23A0-910E-4B8F-93E3-E27E3E1B44C8}" presName="hierRoot2" presStyleCnt="0">
        <dgm:presLayoutVars>
          <dgm:hierBranch val="init"/>
        </dgm:presLayoutVars>
      </dgm:prSet>
      <dgm:spPr/>
    </dgm:pt>
    <dgm:pt modelId="{2362B213-1ADD-43B5-BACC-CC0AB35593DF}" type="pres">
      <dgm:prSet presAssocID="{74EF23A0-910E-4B8F-93E3-E27E3E1B44C8}" presName="rootComposite" presStyleCnt="0"/>
      <dgm:spPr/>
    </dgm:pt>
    <dgm:pt modelId="{EE040FCD-EC43-42BA-9A31-68459D63BD6E}" type="pres">
      <dgm:prSet presAssocID="{74EF23A0-910E-4B8F-93E3-E27E3E1B44C8}" presName="rootText" presStyleLbl="node2" presStyleIdx="0" presStyleCnt="3" custScaleY="88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101CAA0-918A-4CE1-8D80-FB262FA369FA}" type="pres">
      <dgm:prSet presAssocID="{74EF23A0-910E-4B8F-93E3-E27E3E1B44C8}" presName="rootConnector" presStyleLbl="node2" presStyleIdx="0" presStyleCnt="3"/>
      <dgm:spPr/>
      <dgm:t>
        <a:bodyPr/>
        <a:lstStyle/>
        <a:p>
          <a:endParaRPr lang="en-US"/>
        </a:p>
      </dgm:t>
    </dgm:pt>
    <dgm:pt modelId="{40890A85-999F-455D-8816-79A3F9847746}" type="pres">
      <dgm:prSet presAssocID="{74EF23A0-910E-4B8F-93E3-E27E3E1B44C8}" presName="hierChild4" presStyleCnt="0"/>
      <dgm:spPr/>
    </dgm:pt>
    <dgm:pt modelId="{87B12F92-D620-4394-B0FC-4DAF1B8D303A}" type="pres">
      <dgm:prSet presAssocID="{A2A40E2C-E253-4FAE-B2CB-C30217462AF7}" presName="Name37" presStyleLbl="parChTrans1D3" presStyleIdx="0" presStyleCnt="1"/>
      <dgm:spPr/>
      <dgm:t>
        <a:bodyPr/>
        <a:lstStyle/>
        <a:p>
          <a:endParaRPr lang="en-US"/>
        </a:p>
      </dgm:t>
    </dgm:pt>
    <dgm:pt modelId="{8A5F43C4-5068-4738-9D0F-0654047798A8}" type="pres">
      <dgm:prSet presAssocID="{B43FDAD6-5CFB-4530-AB11-8FCFE6B09BCA}" presName="hierRoot2" presStyleCnt="0">
        <dgm:presLayoutVars>
          <dgm:hierBranch val="init"/>
        </dgm:presLayoutVars>
      </dgm:prSet>
      <dgm:spPr/>
    </dgm:pt>
    <dgm:pt modelId="{1B1607A6-5235-45E7-8CF0-83DCA328A950}" type="pres">
      <dgm:prSet presAssocID="{B43FDAD6-5CFB-4530-AB11-8FCFE6B09BCA}" presName="rootComposite" presStyleCnt="0"/>
      <dgm:spPr/>
    </dgm:pt>
    <dgm:pt modelId="{44CC7F74-A4E7-4CD7-8F51-5C971D5BC5C0}" type="pres">
      <dgm:prSet presAssocID="{B43FDAD6-5CFB-4530-AB11-8FCFE6B09BCA}" presName="rootText" presStyleLbl="node3" presStyleIdx="0" presStyleCnt="1" custScaleX="131315" custScaleY="1249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554FDDB-2EC7-49ED-90E8-DA86A6513D08}" type="pres">
      <dgm:prSet presAssocID="{B43FDAD6-5CFB-4530-AB11-8FCFE6B09BCA}" presName="rootConnector" presStyleLbl="node3" presStyleIdx="0" presStyleCnt="1"/>
      <dgm:spPr/>
      <dgm:t>
        <a:bodyPr/>
        <a:lstStyle/>
        <a:p>
          <a:endParaRPr lang="en-US"/>
        </a:p>
      </dgm:t>
    </dgm:pt>
    <dgm:pt modelId="{E8D07984-8564-417D-A9F6-7A90FF6BE78D}" type="pres">
      <dgm:prSet presAssocID="{B43FDAD6-5CFB-4530-AB11-8FCFE6B09BCA}" presName="hierChild4" presStyleCnt="0"/>
      <dgm:spPr/>
    </dgm:pt>
    <dgm:pt modelId="{90133E79-7AA9-4F7F-97BC-8F1D901D93DB}" type="pres">
      <dgm:prSet presAssocID="{B43FDAD6-5CFB-4530-AB11-8FCFE6B09BCA}" presName="hierChild5" presStyleCnt="0"/>
      <dgm:spPr/>
    </dgm:pt>
    <dgm:pt modelId="{93F62DE0-D578-4756-9EAC-85232942B255}" type="pres">
      <dgm:prSet presAssocID="{74EF23A0-910E-4B8F-93E3-E27E3E1B44C8}" presName="hierChild5" presStyleCnt="0"/>
      <dgm:spPr/>
    </dgm:pt>
    <dgm:pt modelId="{BD940A6B-BD98-4B69-9106-FD82EE2CAC89}" type="pres">
      <dgm:prSet presAssocID="{245FA8F7-D5E6-4736-99EC-09F11468BD23}" presName="Name37" presStyleLbl="parChTrans1D2" presStyleIdx="1" presStyleCnt="3"/>
      <dgm:spPr/>
      <dgm:t>
        <a:bodyPr/>
        <a:lstStyle/>
        <a:p>
          <a:endParaRPr lang="en-US"/>
        </a:p>
      </dgm:t>
    </dgm:pt>
    <dgm:pt modelId="{5F56D7AE-ADA3-49FA-A95B-0EF44C3E4ADC}" type="pres">
      <dgm:prSet presAssocID="{34CC75F6-F3AA-469E-99D6-BCAE248D5661}" presName="hierRoot2" presStyleCnt="0">
        <dgm:presLayoutVars>
          <dgm:hierBranch val="init"/>
        </dgm:presLayoutVars>
      </dgm:prSet>
      <dgm:spPr/>
    </dgm:pt>
    <dgm:pt modelId="{39118254-5C5A-45A5-94E9-6395A2FE11DB}" type="pres">
      <dgm:prSet presAssocID="{34CC75F6-F3AA-469E-99D6-BCAE248D5661}" presName="rootComposite" presStyleCnt="0"/>
      <dgm:spPr/>
    </dgm:pt>
    <dgm:pt modelId="{E4A845FC-66B9-48F4-88D6-6DA426640065}" type="pres">
      <dgm:prSet presAssocID="{34CC75F6-F3AA-469E-99D6-BCAE248D5661}" presName="rootText" presStyleLbl="node2" presStyleIdx="1" presStyleCnt="3" custScaleY="88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D62CDD3-79D3-4600-B3C5-9CB1C53FDE74}" type="pres">
      <dgm:prSet presAssocID="{34CC75F6-F3AA-469E-99D6-BCAE248D5661}" presName="rootConnector" presStyleLbl="node2" presStyleIdx="1" presStyleCnt="3"/>
      <dgm:spPr/>
      <dgm:t>
        <a:bodyPr/>
        <a:lstStyle/>
        <a:p>
          <a:endParaRPr lang="en-US"/>
        </a:p>
      </dgm:t>
    </dgm:pt>
    <dgm:pt modelId="{16A3B791-8ABD-4BD0-9018-CE014D8786E3}" type="pres">
      <dgm:prSet presAssocID="{34CC75F6-F3AA-469E-99D6-BCAE248D5661}" presName="hierChild4" presStyleCnt="0"/>
      <dgm:spPr/>
    </dgm:pt>
    <dgm:pt modelId="{64B8909D-69D2-4DB3-A20C-5E29FB073822}" type="pres">
      <dgm:prSet presAssocID="{34CC75F6-F3AA-469E-99D6-BCAE248D5661}" presName="hierChild5" presStyleCnt="0"/>
      <dgm:spPr/>
    </dgm:pt>
    <dgm:pt modelId="{CA969430-3F4D-428C-A147-B03015DC2016}" type="pres">
      <dgm:prSet presAssocID="{7DE3E105-CB91-40FE-9AA4-513095530EEB}" presName="Name37" presStyleLbl="parChTrans1D2" presStyleIdx="2" presStyleCnt="3"/>
      <dgm:spPr/>
      <dgm:t>
        <a:bodyPr/>
        <a:lstStyle/>
        <a:p>
          <a:endParaRPr lang="en-US"/>
        </a:p>
      </dgm:t>
    </dgm:pt>
    <dgm:pt modelId="{D8989EA7-A594-47DA-A093-7D63D55DACDE}" type="pres">
      <dgm:prSet presAssocID="{7B6655A1-0C8B-406E-89F3-935E5378B36C}" presName="hierRoot2" presStyleCnt="0">
        <dgm:presLayoutVars>
          <dgm:hierBranch val="init"/>
        </dgm:presLayoutVars>
      </dgm:prSet>
      <dgm:spPr/>
    </dgm:pt>
    <dgm:pt modelId="{AF7B02AC-4840-4AA1-99D7-7F3284145937}" type="pres">
      <dgm:prSet presAssocID="{7B6655A1-0C8B-406E-89F3-935E5378B36C}" presName="rootComposite" presStyleCnt="0"/>
      <dgm:spPr/>
    </dgm:pt>
    <dgm:pt modelId="{BAE53941-44FF-4CF8-9DAA-98AE8CE92D40}" type="pres">
      <dgm:prSet presAssocID="{7B6655A1-0C8B-406E-89F3-935E5378B36C}" presName="rootText" presStyleLbl="node2" presStyleIdx="2" presStyleCnt="3" custScaleY="8827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E6AA13B5-A24A-4C42-8229-941BD72A9FBE}" type="pres">
      <dgm:prSet presAssocID="{7B6655A1-0C8B-406E-89F3-935E5378B36C}" presName="rootConnector" presStyleLbl="node2" presStyleIdx="2" presStyleCnt="3"/>
      <dgm:spPr/>
      <dgm:t>
        <a:bodyPr/>
        <a:lstStyle/>
        <a:p>
          <a:endParaRPr lang="en-US"/>
        </a:p>
      </dgm:t>
    </dgm:pt>
    <dgm:pt modelId="{EC521D7B-9C6A-4902-BEC5-57ADFFC95259}" type="pres">
      <dgm:prSet presAssocID="{7B6655A1-0C8B-406E-89F3-935E5378B36C}" presName="hierChild4" presStyleCnt="0"/>
      <dgm:spPr/>
    </dgm:pt>
    <dgm:pt modelId="{11A95F44-4A48-4D48-B9E9-C7C1FC853167}" type="pres">
      <dgm:prSet presAssocID="{7B6655A1-0C8B-406E-89F3-935E5378B36C}" presName="hierChild5" presStyleCnt="0"/>
      <dgm:spPr/>
    </dgm:pt>
    <dgm:pt modelId="{20964A6E-04EF-44C7-9FD8-51C65E80EA16}" type="pres">
      <dgm:prSet presAssocID="{4E362717-8BC2-4974-9820-300C70C133C4}" presName="hierChild3" presStyleCnt="0"/>
      <dgm:spPr/>
    </dgm:pt>
  </dgm:ptLst>
  <dgm:cxnLst>
    <dgm:cxn modelId="{E4A446F3-E9F8-44E7-A3B3-CA8C7C455E38}" type="presOf" srcId="{34CC75F6-F3AA-469E-99D6-BCAE248D5661}" destId="{6D62CDD3-79D3-4600-B3C5-9CB1C53FDE74}" srcOrd="1" destOrd="0" presId="urn:microsoft.com/office/officeart/2005/8/layout/orgChart1"/>
    <dgm:cxn modelId="{1764556F-919D-4A97-B2F4-2CB2B28158EB}" srcId="{74EF23A0-910E-4B8F-93E3-E27E3E1B44C8}" destId="{B43FDAD6-5CFB-4530-AB11-8FCFE6B09BCA}" srcOrd="0" destOrd="0" parTransId="{A2A40E2C-E253-4FAE-B2CB-C30217462AF7}" sibTransId="{A0D6FA4D-C410-4E8D-8914-80208BFA4E21}"/>
    <dgm:cxn modelId="{73F21A53-44F3-4C58-A539-2EE20A6D308C}" type="presOf" srcId="{74EF23A0-910E-4B8F-93E3-E27E3E1B44C8}" destId="{EE040FCD-EC43-42BA-9A31-68459D63BD6E}" srcOrd="0" destOrd="0" presId="urn:microsoft.com/office/officeart/2005/8/layout/orgChart1"/>
    <dgm:cxn modelId="{A9C35995-DA63-420E-A4F6-34766AB5C336}" type="presOf" srcId="{74EF23A0-910E-4B8F-93E3-E27E3E1B44C8}" destId="{9101CAA0-918A-4CE1-8D80-FB262FA369FA}" srcOrd="1" destOrd="0" presId="urn:microsoft.com/office/officeart/2005/8/layout/orgChart1"/>
    <dgm:cxn modelId="{0D3BF1A6-3583-43BF-AC7F-CA86225B9E9C}" type="presOf" srcId="{7DE3E105-CB91-40FE-9AA4-513095530EEB}" destId="{CA969430-3F4D-428C-A147-B03015DC2016}" srcOrd="0" destOrd="0" presId="urn:microsoft.com/office/officeart/2005/8/layout/orgChart1"/>
    <dgm:cxn modelId="{4252DBF5-0F0A-4EC4-802E-511C39F49873}" srcId="{4E362717-8BC2-4974-9820-300C70C133C4}" destId="{7B6655A1-0C8B-406E-89F3-935E5378B36C}" srcOrd="2" destOrd="0" parTransId="{7DE3E105-CB91-40FE-9AA4-513095530EEB}" sibTransId="{464836E8-CC2A-4291-A810-C8590BFACD32}"/>
    <dgm:cxn modelId="{8B9EDC48-4828-4BFC-98EC-AD588A83530A}" srcId="{B4D53E88-658B-44E7-8D5A-2C1EDE7A4083}" destId="{4E362717-8BC2-4974-9820-300C70C133C4}" srcOrd="0" destOrd="0" parTransId="{2A228D7A-39A9-4AA5-8D2C-CBE48B774C59}" sibTransId="{1ABFB643-A6A4-4E0B-AF19-AF5D367615AF}"/>
    <dgm:cxn modelId="{18BBE827-DE23-42E0-8D9B-3C181A75576E}" type="presOf" srcId="{7B6655A1-0C8B-406E-89F3-935E5378B36C}" destId="{BAE53941-44FF-4CF8-9DAA-98AE8CE92D40}" srcOrd="0" destOrd="0" presId="urn:microsoft.com/office/officeart/2005/8/layout/orgChart1"/>
    <dgm:cxn modelId="{E87393E4-12ED-40E3-8B99-4583C0A38133}" srcId="{4E362717-8BC2-4974-9820-300C70C133C4}" destId="{74EF23A0-910E-4B8F-93E3-E27E3E1B44C8}" srcOrd="0" destOrd="0" parTransId="{20CE3769-DC06-4BDE-9BE7-7B10D7EF3DA5}" sibTransId="{8A029E54-FBDE-4A4C-B2C0-8FF62E6BE558}"/>
    <dgm:cxn modelId="{C9822AF8-0E29-48BD-BE3D-1508C80B52CC}" type="presOf" srcId="{A2A40E2C-E253-4FAE-B2CB-C30217462AF7}" destId="{87B12F92-D620-4394-B0FC-4DAF1B8D303A}" srcOrd="0" destOrd="0" presId="urn:microsoft.com/office/officeart/2005/8/layout/orgChart1"/>
    <dgm:cxn modelId="{C6C9F477-74FF-4A88-B6AC-2323F66E27CC}" type="presOf" srcId="{4E362717-8BC2-4974-9820-300C70C133C4}" destId="{16D08684-C742-4A67-9633-CA54A50D7DE8}" srcOrd="0" destOrd="0" presId="urn:microsoft.com/office/officeart/2005/8/layout/orgChart1"/>
    <dgm:cxn modelId="{E268F489-C77B-4237-9EEE-31CA88A2BDE0}" type="presOf" srcId="{B43FDAD6-5CFB-4530-AB11-8FCFE6B09BCA}" destId="{44CC7F74-A4E7-4CD7-8F51-5C971D5BC5C0}" srcOrd="0" destOrd="0" presId="urn:microsoft.com/office/officeart/2005/8/layout/orgChart1"/>
    <dgm:cxn modelId="{143FB8EA-3070-4D52-986A-AB170B9AC54A}" type="presOf" srcId="{7B6655A1-0C8B-406E-89F3-935E5378B36C}" destId="{E6AA13B5-A24A-4C42-8229-941BD72A9FBE}" srcOrd="1" destOrd="0" presId="urn:microsoft.com/office/officeart/2005/8/layout/orgChart1"/>
    <dgm:cxn modelId="{A8C272A1-F832-463B-A9FE-9A5F9AC80418}" type="presOf" srcId="{4E362717-8BC2-4974-9820-300C70C133C4}" destId="{FA161F99-A941-485F-A8FD-9B5C700DF6F9}" srcOrd="1" destOrd="0" presId="urn:microsoft.com/office/officeart/2005/8/layout/orgChart1"/>
    <dgm:cxn modelId="{A9C2DB3E-DF44-4FF5-BD85-1F3E9A7ED6CA}" type="presOf" srcId="{245FA8F7-D5E6-4736-99EC-09F11468BD23}" destId="{BD940A6B-BD98-4B69-9106-FD82EE2CAC89}" srcOrd="0" destOrd="0" presId="urn:microsoft.com/office/officeart/2005/8/layout/orgChart1"/>
    <dgm:cxn modelId="{9C8C3CE1-9FB8-46C7-910B-6980B44928B6}" srcId="{4E362717-8BC2-4974-9820-300C70C133C4}" destId="{34CC75F6-F3AA-469E-99D6-BCAE248D5661}" srcOrd="1" destOrd="0" parTransId="{245FA8F7-D5E6-4736-99EC-09F11468BD23}" sibTransId="{7AE6B18E-4CCA-4ACF-B935-DBD449D18F83}"/>
    <dgm:cxn modelId="{FDF2D80B-F88F-4A7A-B2FE-08CEF5EB8258}" type="presOf" srcId="{20CE3769-DC06-4BDE-9BE7-7B10D7EF3DA5}" destId="{715336D1-5CEB-49C9-82C5-5CD0BC2C1ECF}" srcOrd="0" destOrd="0" presId="urn:microsoft.com/office/officeart/2005/8/layout/orgChart1"/>
    <dgm:cxn modelId="{916043C8-7ADC-496D-BA0A-A228EDBD4622}" type="presOf" srcId="{B4D53E88-658B-44E7-8D5A-2C1EDE7A4083}" destId="{C7059259-B18B-41DE-B290-5E00E6459494}" srcOrd="0" destOrd="0" presId="urn:microsoft.com/office/officeart/2005/8/layout/orgChart1"/>
    <dgm:cxn modelId="{6543F201-A411-4194-9C7B-561B472EA5EC}" type="presOf" srcId="{34CC75F6-F3AA-469E-99D6-BCAE248D5661}" destId="{E4A845FC-66B9-48F4-88D6-6DA426640065}" srcOrd="0" destOrd="0" presId="urn:microsoft.com/office/officeart/2005/8/layout/orgChart1"/>
    <dgm:cxn modelId="{5ACDAD90-C57E-475A-B269-B7195D530E89}" type="presOf" srcId="{B43FDAD6-5CFB-4530-AB11-8FCFE6B09BCA}" destId="{8554FDDB-2EC7-49ED-90E8-DA86A6513D08}" srcOrd="1" destOrd="0" presId="urn:microsoft.com/office/officeart/2005/8/layout/orgChart1"/>
    <dgm:cxn modelId="{E46E5BE2-D340-4251-B298-37BAFD4DC8BE}" type="presParOf" srcId="{C7059259-B18B-41DE-B290-5E00E6459494}" destId="{E9643B9B-4E81-41BA-9845-6AB7E59B54A6}" srcOrd="0" destOrd="0" presId="urn:microsoft.com/office/officeart/2005/8/layout/orgChart1"/>
    <dgm:cxn modelId="{CF58066D-38CD-4F7F-8B0C-C6C2CD718495}" type="presParOf" srcId="{E9643B9B-4E81-41BA-9845-6AB7E59B54A6}" destId="{02B93D18-ED55-4CCF-8425-A01956749F06}" srcOrd="0" destOrd="0" presId="urn:microsoft.com/office/officeart/2005/8/layout/orgChart1"/>
    <dgm:cxn modelId="{D5786F90-C691-4E2B-87FF-F66D7174AC0B}" type="presParOf" srcId="{02B93D18-ED55-4CCF-8425-A01956749F06}" destId="{16D08684-C742-4A67-9633-CA54A50D7DE8}" srcOrd="0" destOrd="0" presId="urn:microsoft.com/office/officeart/2005/8/layout/orgChart1"/>
    <dgm:cxn modelId="{E0F76143-1053-44F6-BA0B-163B87704D22}" type="presParOf" srcId="{02B93D18-ED55-4CCF-8425-A01956749F06}" destId="{FA161F99-A941-485F-A8FD-9B5C700DF6F9}" srcOrd="1" destOrd="0" presId="urn:microsoft.com/office/officeart/2005/8/layout/orgChart1"/>
    <dgm:cxn modelId="{931EE6D9-EE93-40C3-B9C0-E904D966725B}" type="presParOf" srcId="{E9643B9B-4E81-41BA-9845-6AB7E59B54A6}" destId="{793888C4-7D71-48BB-9042-C98C1F096796}" srcOrd="1" destOrd="0" presId="urn:microsoft.com/office/officeart/2005/8/layout/orgChart1"/>
    <dgm:cxn modelId="{E9F0B084-98AE-4980-A15F-3817D580D7B4}" type="presParOf" srcId="{793888C4-7D71-48BB-9042-C98C1F096796}" destId="{715336D1-5CEB-49C9-82C5-5CD0BC2C1ECF}" srcOrd="0" destOrd="0" presId="urn:microsoft.com/office/officeart/2005/8/layout/orgChart1"/>
    <dgm:cxn modelId="{C2D7C5C2-22EF-4942-8CC7-015B96BD9713}" type="presParOf" srcId="{793888C4-7D71-48BB-9042-C98C1F096796}" destId="{A9EB550F-C4D6-495A-B8C1-2EF1B0154201}" srcOrd="1" destOrd="0" presId="urn:microsoft.com/office/officeart/2005/8/layout/orgChart1"/>
    <dgm:cxn modelId="{25213A76-FD32-4B1C-A4B9-94C57A622547}" type="presParOf" srcId="{A9EB550F-C4D6-495A-B8C1-2EF1B0154201}" destId="{2362B213-1ADD-43B5-BACC-CC0AB35593DF}" srcOrd="0" destOrd="0" presId="urn:microsoft.com/office/officeart/2005/8/layout/orgChart1"/>
    <dgm:cxn modelId="{84E9D1AA-BB50-4414-8921-A71C9D40F14B}" type="presParOf" srcId="{2362B213-1ADD-43B5-BACC-CC0AB35593DF}" destId="{EE040FCD-EC43-42BA-9A31-68459D63BD6E}" srcOrd="0" destOrd="0" presId="urn:microsoft.com/office/officeart/2005/8/layout/orgChart1"/>
    <dgm:cxn modelId="{08BA10EE-53D9-4CD3-8E3F-7A4BCD9159C5}" type="presParOf" srcId="{2362B213-1ADD-43B5-BACC-CC0AB35593DF}" destId="{9101CAA0-918A-4CE1-8D80-FB262FA369FA}" srcOrd="1" destOrd="0" presId="urn:microsoft.com/office/officeart/2005/8/layout/orgChart1"/>
    <dgm:cxn modelId="{BCAD58F9-A640-4A39-B32E-CB76AC24D2DC}" type="presParOf" srcId="{A9EB550F-C4D6-495A-B8C1-2EF1B0154201}" destId="{40890A85-999F-455D-8816-79A3F9847746}" srcOrd="1" destOrd="0" presId="urn:microsoft.com/office/officeart/2005/8/layout/orgChart1"/>
    <dgm:cxn modelId="{E41D5BC8-4C94-417B-8DB5-45AC93D8FC91}" type="presParOf" srcId="{40890A85-999F-455D-8816-79A3F9847746}" destId="{87B12F92-D620-4394-B0FC-4DAF1B8D303A}" srcOrd="0" destOrd="0" presId="urn:microsoft.com/office/officeart/2005/8/layout/orgChart1"/>
    <dgm:cxn modelId="{DE5DD577-6D35-47BF-89DB-2920EA8EC304}" type="presParOf" srcId="{40890A85-999F-455D-8816-79A3F9847746}" destId="{8A5F43C4-5068-4738-9D0F-0654047798A8}" srcOrd="1" destOrd="0" presId="urn:microsoft.com/office/officeart/2005/8/layout/orgChart1"/>
    <dgm:cxn modelId="{F8F3A793-DA5D-4CFC-9FA7-798072DE2AE2}" type="presParOf" srcId="{8A5F43C4-5068-4738-9D0F-0654047798A8}" destId="{1B1607A6-5235-45E7-8CF0-83DCA328A950}" srcOrd="0" destOrd="0" presId="urn:microsoft.com/office/officeart/2005/8/layout/orgChart1"/>
    <dgm:cxn modelId="{A4AC1EC3-8E9A-4562-9847-EC69F593B5DE}" type="presParOf" srcId="{1B1607A6-5235-45E7-8CF0-83DCA328A950}" destId="{44CC7F74-A4E7-4CD7-8F51-5C971D5BC5C0}" srcOrd="0" destOrd="0" presId="urn:microsoft.com/office/officeart/2005/8/layout/orgChart1"/>
    <dgm:cxn modelId="{E938F571-747E-497A-8995-CF28C0FBB502}" type="presParOf" srcId="{1B1607A6-5235-45E7-8CF0-83DCA328A950}" destId="{8554FDDB-2EC7-49ED-90E8-DA86A6513D08}" srcOrd="1" destOrd="0" presId="urn:microsoft.com/office/officeart/2005/8/layout/orgChart1"/>
    <dgm:cxn modelId="{FFAE454B-E3F6-4CB1-88F5-B61F9F3EA688}" type="presParOf" srcId="{8A5F43C4-5068-4738-9D0F-0654047798A8}" destId="{E8D07984-8564-417D-A9F6-7A90FF6BE78D}" srcOrd="1" destOrd="0" presId="urn:microsoft.com/office/officeart/2005/8/layout/orgChart1"/>
    <dgm:cxn modelId="{92973DBA-83B4-46C2-BD83-B4AB65B3F9F5}" type="presParOf" srcId="{8A5F43C4-5068-4738-9D0F-0654047798A8}" destId="{90133E79-7AA9-4F7F-97BC-8F1D901D93DB}" srcOrd="2" destOrd="0" presId="urn:microsoft.com/office/officeart/2005/8/layout/orgChart1"/>
    <dgm:cxn modelId="{A220A7D2-B198-41AC-B519-79122ACD9EAD}" type="presParOf" srcId="{A9EB550F-C4D6-495A-B8C1-2EF1B0154201}" destId="{93F62DE0-D578-4756-9EAC-85232942B255}" srcOrd="2" destOrd="0" presId="urn:microsoft.com/office/officeart/2005/8/layout/orgChart1"/>
    <dgm:cxn modelId="{EBC9788D-0A85-4DB7-8862-99DFEA936B15}" type="presParOf" srcId="{793888C4-7D71-48BB-9042-C98C1F096796}" destId="{BD940A6B-BD98-4B69-9106-FD82EE2CAC89}" srcOrd="2" destOrd="0" presId="urn:microsoft.com/office/officeart/2005/8/layout/orgChart1"/>
    <dgm:cxn modelId="{DEFC47F9-9325-42D7-8968-5A6EF5655D07}" type="presParOf" srcId="{793888C4-7D71-48BB-9042-C98C1F096796}" destId="{5F56D7AE-ADA3-49FA-A95B-0EF44C3E4ADC}" srcOrd="3" destOrd="0" presId="urn:microsoft.com/office/officeart/2005/8/layout/orgChart1"/>
    <dgm:cxn modelId="{C5179CAA-C06B-444C-B0C2-59872A5F078F}" type="presParOf" srcId="{5F56D7AE-ADA3-49FA-A95B-0EF44C3E4ADC}" destId="{39118254-5C5A-45A5-94E9-6395A2FE11DB}" srcOrd="0" destOrd="0" presId="urn:microsoft.com/office/officeart/2005/8/layout/orgChart1"/>
    <dgm:cxn modelId="{802922B0-2BA6-4227-AA77-215BF58978D7}" type="presParOf" srcId="{39118254-5C5A-45A5-94E9-6395A2FE11DB}" destId="{E4A845FC-66B9-48F4-88D6-6DA426640065}" srcOrd="0" destOrd="0" presId="urn:microsoft.com/office/officeart/2005/8/layout/orgChart1"/>
    <dgm:cxn modelId="{B47FAB85-ACE1-4433-B254-323913208453}" type="presParOf" srcId="{39118254-5C5A-45A5-94E9-6395A2FE11DB}" destId="{6D62CDD3-79D3-4600-B3C5-9CB1C53FDE74}" srcOrd="1" destOrd="0" presId="urn:microsoft.com/office/officeart/2005/8/layout/orgChart1"/>
    <dgm:cxn modelId="{01308DC8-4505-4820-8237-FC4E1A23F99A}" type="presParOf" srcId="{5F56D7AE-ADA3-49FA-A95B-0EF44C3E4ADC}" destId="{16A3B791-8ABD-4BD0-9018-CE014D8786E3}" srcOrd="1" destOrd="0" presId="urn:microsoft.com/office/officeart/2005/8/layout/orgChart1"/>
    <dgm:cxn modelId="{1D30CF2B-8892-4F83-8CFA-DF12A7966877}" type="presParOf" srcId="{5F56D7AE-ADA3-49FA-A95B-0EF44C3E4ADC}" destId="{64B8909D-69D2-4DB3-A20C-5E29FB073822}" srcOrd="2" destOrd="0" presId="urn:microsoft.com/office/officeart/2005/8/layout/orgChart1"/>
    <dgm:cxn modelId="{68C79219-1712-4985-B675-1665527E8484}" type="presParOf" srcId="{793888C4-7D71-48BB-9042-C98C1F096796}" destId="{CA969430-3F4D-428C-A147-B03015DC2016}" srcOrd="4" destOrd="0" presId="urn:microsoft.com/office/officeart/2005/8/layout/orgChart1"/>
    <dgm:cxn modelId="{9C20FCE4-D150-412A-900E-3A66417357D4}" type="presParOf" srcId="{793888C4-7D71-48BB-9042-C98C1F096796}" destId="{D8989EA7-A594-47DA-A093-7D63D55DACDE}" srcOrd="5" destOrd="0" presId="urn:microsoft.com/office/officeart/2005/8/layout/orgChart1"/>
    <dgm:cxn modelId="{F98503FC-C67C-4CF5-9C81-CCBC7BF1D344}" type="presParOf" srcId="{D8989EA7-A594-47DA-A093-7D63D55DACDE}" destId="{AF7B02AC-4840-4AA1-99D7-7F3284145937}" srcOrd="0" destOrd="0" presId="urn:microsoft.com/office/officeart/2005/8/layout/orgChart1"/>
    <dgm:cxn modelId="{74A88F5F-0AB3-45B0-B8B3-DD737E17F46A}" type="presParOf" srcId="{AF7B02AC-4840-4AA1-99D7-7F3284145937}" destId="{BAE53941-44FF-4CF8-9DAA-98AE8CE92D40}" srcOrd="0" destOrd="0" presId="urn:microsoft.com/office/officeart/2005/8/layout/orgChart1"/>
    <dgm:cxn modelId="{201320DE-523E-47B2-851C-512ACAA39672}" type="presParOf" srcId="{AF7B02AC-4840-4AA1-99D7-7F3284145937}" destId="{E6AA13B5-A24A-4C42-8229-941BD72A9FBE}" srcOrd="1" destOrd="0" presId="urn:microsoft.com/office/officeart/2005/8/layout/orgChart1"/>
    <dgm:cxn modelId="{C3BB27C9-A150-4336-9DBA-4E5E14403F47}" type="presParOf" srcId="{D8989EA7-A594-47DA-A093-7D63D55DACDE}" destId="{EC521D7B-9C6A-4902-BEC5-57ADFFC95259}" srcOrd="1" destOrd="0" presId="urn:microsoft.com/office/officeart/2005/8/layout/orgChart1"/>
    <dgm:cxn modelId="{C71111ED-88A9-4090-9C8F-AECAC1274DCF}" type="presParOf" srcId="{D8989EA7-A594-47DA-A093-7D63D55DACDE}" destId="{11A95F44-4A48-4D48-B9E9-C7C1FC853167}" srcOrd="2" destOrd="0" presId="urn:microsoft.com/office/officeart/2005/8/layout/orgChart1"/>
    <dgm:cxn modelId="{2833BB5A-6EC9-4754-B7B6-9C7BE92BB8B1}" type="presParOf" srcId="{E9643B9B-4E81-41BA-9845-6AB7E59B54A6}" destId="{20964A6E-04EF-44C7-9FD8-51C65E80EA16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47563-FC31-457B-AE29-18E24DEBF925}">
      <dsp:nvSpPr>
        <dsp:cNvPr id="0" name=""/>
        <dsp:cNvSpPr/>
      </dsp:nvSpPr>
      <dsp:spPr>
        <a:xfrm>
          <a:off x="3715122" y="722235"/>
          <a:ext cx="2660909" cy="6196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92627"/>
              </a:lnTo>
              <a:lnTo>
                <a:pt x="2660909" y="492627"/>
              </a:lnTo>
              <a:lnTo>
                <a:pt x="2660909" y="619604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7C1A62-AD3A-42AB-88CC-E2E0F7FE0D07}">
      <dsp:nvSpPr>
        <dsp:cNvPr id="0" name=""/>
        <dsp:cNvSpPr/>
      </dsp:nvSpPr>
      <dsp:spPr>
        <a:xfrm>
          <a:off x="1276904" y="2914050"/>
          <a:ext cx="6112255" cy="1261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4638"/>
              </a:lnTo>
              <a:lnTo>
                <a:pt x="6112255" y="1134638"/>
              </a:lnTo>
              <a:lnTo>
                <a:pt x="6112255" y="12616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2E642-32C0-4457-8BF9-B5ECCF98FE25}">
      <dsp:nvSpPr>
        <dsp:cNvPr id="0" name=""/>
        <dsp:cNvSpPr/>
      </dsp:nvSpPr>
      <dsp:spPr>
        <a:xfrm>
          <a:off x="1276904" y="2914050"/>
          <a:ext cx="4437001" cy="1261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4638"/>
              </a:lnTo>
              <a:lnTo>
                <a:pt x="4437001" y="1134638"/>
              </a:lnTo>
              <a:lnTo>
                <a:pt x="4437001" y="12616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002D26-5828-463A-AA53-9AB02CAC9673}">
      <dsp:nvSpPr>
        <dsp:cNvPr id="0" name=""/>
        <dsp:cNvSpPr/>
      </dsp:nvSpPr>
      <dsp:spPr>
        <a:xfrm>
          <a:off x="1276904" y="2914050"/>
          <a:ext cx="2761747" cy="1261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4638"/>
              </a:lnTo>
              <a:lnTo>
                <a:pt x="2761747" y="1134638"/>
              </a:lnTo>
              <a:lnTo>
                <a:pt x="2761747" y="12616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FFF57EF-2A41-4CEE-96AB-DE7663E94E8F}">
      <dsp:nvSpPr>
        <dsp:cNvPr id="0" name=""/>
        <dsp:cNvSpPr/>
      </dsp:nvSpPr>
      <dsp:spPr>
        <a:xfrm>
          <a:off x="1276904" y="2914050"/>
          <a:ext cx="1086493" cy="126161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4638"/>
              </a:lnTo>
              <a:lnTo>
                <a:pt x="1086493" y="1134638"/>
              </a:lnTo>
              <a:lnTo>
                <a:pt x="1086493" y="12616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DE61E9-C6CF-4CA4-A0EE-06CBDA05D4AD}">
      <dsp:nvSpPr>
        <dsp:cNvPr id="0" name=""/>
        <dsp:cNvSpPr/>
      </dsp:nvSpPr>
      <dsp:spPr>
        <a:xfrm>
          <a:off x="688144" y="2914050"/>
          <a:ext cx="588760" cy="1261615"/>
        </a:xfrm>
        <a:custGeom>
          <a:avLst/>
          <a:gdLst/>
          <a:ahLst/>
          <a:cxnLst/>
          <a:rect l="0" t="0" r="0" b="0"/>
          <a:pathLst>
            <a:path>
              <a:moveTo>
                <a:pt x="588760" y="0"/>
              </a:moveTo>
              <a:lnTo>
                <a:pt x="588760" y="1134638"/>
              </a:lnTo>
              <a:lnTo>
                <a:pt x="0" y="1134638"/>
              </a:lnTo>
              <a:lnTo>
                <a:pt x="0" y="1261615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B42844-ACC2-4580-926C-EF9CBFBCD23A}">
      <dsp:nvSpPr>
        <dsp:cNvPr id="0" name=""/>
        <dsp:cNvSpPr/>
      </dsp:nvSpPr>
      <dsp:spPr>
        <a:xfrm>
          <a:off x="1276904" y="722235"/>
          <a:ext cx="2438218" cy="633286"/>
        </a:xfrm>
        <a:custGeom>
          <a:avLst/>
          <a:gdLst/>
          <a:ahLst/>
          <a:cxnLst/>
          <a:rect l="0" t="0" r="0" b="0"/>
          <a:pathLst>
            <a:path>
              <a:moveTo>
                <a:pt x="2438218" y="0"/>
              </a:moveTo>
              <a:lnTo>
                <a:pt x="2438218" y="506309"/>
              </a:lnTo>
              <a:lnTo>
                <a:pt x="0" y="506309"/>
              </a:lnTo>
              <a:lnTo>
                <a:pt x="0" y="633286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3FABCD-19AB-47CA-B219-445CBE1D3C7A}">
      <dsp:nvSpPr>
        <dsp:cNvPr id="0" name=""/>
        <dsp:cNvSpPr/>
      </dsp:nvSpPr>
      <dsp:spPr>
        <a:xfrm>
          <a:off x="1390732" y="69631"/>
          <a:ext cx="4648779" cy="65260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E4D375-E856-4144-B4F4-F322AC424B03}">
      <dsp:nvSpPr>
        <dsp:cNvPr id="0" name=""/>
        <dsp:cNvSpPr/>
      </dsp:nvSpPr>
      <dsp:spPr>
        <a:xfrm>
          <a:off x="1543028" y="214312"/>
          <a:ext cx="4648779" cy="652603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>
              <a:cs typeface="B Titr" pitchFamily="2" charset="-78"/>
            </a:rPr>
            <a:t>درمان بی اختیاری </a:t>
          </a:r>
          <a:r>
            <a:rPr lang="en-US" sz="1800" b="1" kern="1200" dirty="0">
              <a:cs typeface="B Titr" pitchFamily="2" charset="-78"/>
            </a:rPr>
            <a:t>SUI</a:t>
          </a:r>
        </a:p>
      </dsp:txBody>
      <dsp:txXfrm>
        <a:off x="2223826" y="309883"/>
        <a:ext cx="3287183" cy="461461"/>
      </dsp:txXfrm>
    </dsp:sp>
    <dsp:sp modelId="{382684E3-E7E3-4731-BF59-2EF067A9F3E5}">
      <dsp:nvSpPr>
        <dsp:cNvPr id="0" name=""/>
        <dsp:cNvSpPr/>
      </dsp:nvSpPr>
      <dsp:spPr>
        <a:xfrm>
          <a:off x="-109465" y="1355521"/>
          <a:ext cx="2772740" cy="155852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391CD5-F54F-4190-8BA0-EA8652A68DB8}">
      <dsp:nvSpPr>
        <dsp:cNvPr id="0" name=""/>
        <dsp:cNvSpPr/>
      </dsp:nvSpPr>
      <dsp:spPr>
        <a:xfrm>
          <a:off x="42830" y="1500202"/>
          <a:ext cx="2772740" cy="15585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درمان کنسرواتیو</a:t>
          </a:r>
        </a:p>
      </dsp:txBody>
      <dsp:txXfrm>
        <a:off x="88478" y="1545850"/>
        <a:ext cx="2681444" cy="1467233"/>
      </dsp:txXfrm>
    </dsp:sp>
    <dsp:sp modelId="{EF119AC4-53A3-4875-8B95-6024BFEA9F5C}">
      <dsp:nvSpPr>
        <dsp:cNvPr id="0" name=""/>
        <dsp:cNvSpPr/>
      </dsp:nvSpPr>
      <dsp:spPr>
        <a:xfrm>
          <a:off x="2812" y="4175666"/>
          <a:ext cx="1370662" cy="870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C73961-078B-4FB1-BB61-A1885B0195E3}">
      <dsp:nvSpPr>
        <dsp:cNvPr id="0" name=""/>
        <dsp:cNvSpPr/>
      </dsp:nvSpPr>
      <dsp:spPr>
        <a:xfrm>
          <a:off x="155108" y="4320347"/>
          <a:ext cx="1370662" cy="87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تغییر سبک زندگی</a:t>
          </a:r>
          <a:endParaRPr lang="en-US" sz="1400" b="1" kern="1200" dirty="0">
            <a:cs typeface="B Nazanin" pitchFamily="2" charset="-78"/>
          </a:endParaRPr>
        </a:p>
      </dsp:txBody>
      <dsp:txXfrm>
        <a:off x="180600" y="4345839"/>
        <a:ext cx="1319678" cy="819386"/>
      </dsp:txXfrm>
    </dsp:sp>
    <dsp:sp modelId="{692CA610-E182-400B-86E3-73E6E363227A}">
      <dsp:nvSpPr>
        <dsp:cNvPr id="0" name=""/>
        <dsp:cNvSpPr/>
      </dsp:nvSpPr>
      <dsp:spPr>
        <a:xfrm>
          <a:off x="1678066" y="4175666"/>
          <a:ext cx="1370662" cy="870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2D439D-CFE9-4A5E-8AA6-D36280A602FE}">
      <dsp:nvSpPr>
        <dsp:cNvPr id="0" name=""/>
        <dsp:cNvSpPr/>
      </dsp:nvSpPr>
      <dsp:spPr>
        <a:xfrm>
          <a:off x="1830362" y="4320347"/>
          <a:ext cx="1370662" cy="87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رفتار درمانی</a:t>
          </a:r>
          <a:endParaRPr lang="en-US" sz="1400" b="1" kern="1200" dirty="0">
            <a:cs typeface="B Nazanin" pitchFamily="2" charset="-78"/>
          </a:endParaRPr>
        </a:p>
      </dsp:txBody>
      <dsp:txXfrm>
        <a:off x="1855854" y="4345839"/>
        <a:ext cx="1319678" cy="819386"/>
      </dsp:txXfrm>
    </dsp:sp>
    <dsp:sp modelId="{5640040D-0439-437C-8329-15ED605CCC66}">
      <dsp:nvSpPr>
        <dsp:cNvPr id="0" name=""/>
        <dsp:cNvSpPr/>
      </dsp:nvSpPr>
      <dsp:spPr>
        <a:xfrm>
          <a:off x="3353320" y="4175666"/>
          <a:ext cx="1370662" cy="870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940F0C-D568-4151-9189-A123EDB2DD08}">
      <dsp:nvSpPr>
        <dsp:cNvPr id="0" name=""/>
        <dsp:cNvSpPr/>
      </dsp:nvSpPr>
      <dsp:spPr>
        <a:xfrm>
          <a:off x="3505616" y="4320347"/>
          <a:ext cx="1370662" cy="87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فیزیو تراپی</a:t>
          </a:r>
          <a:endParaRPr lang="en-US" sz="1400" b="1" kern="1200" dirty="0">
            <a:cs typeface="B Nazanin" pitchFamily="2" charset="-78"/>
          </a:endParaRPr>
        </a:p>
      </dsp:txBody>
      <dsp:txXfrm>
        <a:off x="3531108" y="4345839"/>
        <a:ext cx="1319678" cy="819386"/>
      </dsp:txXfrm>
    </dsp:sp>
    <dsp:sp modelId="{B97FFEE4-513C-4834-9168-E40A68646D60}">
      <dsp:nvSpPr>
        <dsp:cNvPr id="0" name=""/>
        <dsp:cNvSpPr/>
      </dsp:nvSpPr>
      <dsp:spPr>
        <a:xfrm>
          <a:off x="5028574" y="4175666"/>
          <a:ext cx="1370662" cy="870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904893-5EFB-4691-AD77-7A3B5360A713}">
      <dsp:nvSpPr>
        <dsp:cNvPr id="0" name=""/>
        <dsp:cNvSpPr/>
      </dsp:nvSpPr>
      <dsp:spPr>
        <a:xfrm>
          <a:off x="5180870" y="4320347"/>
          <a:ext cx="1370662" cy="87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پساری</a:t>
          </a:r>
          <a:endParaRPr lang="en-US" sz="1400" b="1" kern="1200" dirty="0">
            <a:cs typeface="B Nazanin" pitchFamily="2" charset="-78"/>
          </a:endParaRPr>
        </a:p>
      </dsp:txBody>
      <dsp:txXfrm>
        <a:off x="5206362" y="4345839"/>
        <a:ext cx="1319678" cy="819386"/>
      </dsp:txXfrm>
    </dsp:sp>
    <dsp:sp modelId="{EF28C695-8E65-4FF9-9D7E-6A9A64606DDE}">
      <dsp:nvSpPr>
        <dsp:cNvPr id="0" name=""/>
        <dsp:cNvSpPr/>
      </dsp:nvSpPr>
      <dsp:spPr>
        <a:xfrm>
          <a:off x="6703828" y="4175666"/>
          <a:ext cx="1370662" cy="87037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DB6FE1-F430-4494-9FB3-1C326CD2B3E8}">
      <dsp:nvSpPr>
        <dsp:cNvPr id="0" name=""/>
        <dsp:cNvSpPr/>
      </dsp:nvSpPr>
      <dsp:spPr>
        <a:xfrm>
          <a:off x="6856124" y="4320347"/>
          <a:ext cx="1370662" cy="87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دارویی *</a:t>
          </a:r>
          <a:endParaRPr lang="en-US" sz="1400" b="1" kern="1200" dirty="0">
            <a:cs typeface="B Nazanin" pitchFamily="2" charset="-78"/>
          </a:endParaRPr>
        </a:p>
      </dsp:txBody>
      <dsp:txXfrm>
        <a:off x="6881616" y="4345839"/>
        <a:ext cx="1319678" cy="819386"/>
      </dsp:txXfrm>
    </dsp:sp>
    <dsp:sp modelId="{B04FBF8A-1723-49AD-8B7C-4E58745C4048}">
      <dsp:nvSpPr>
        <dsp:cNvPr id="0" name=""/>
        <dsp:cNvSpPr/>
      </dsp:nvSpPr>
      <dsp:spPr>
        <a:xfrm>
          <a:off x="5690700" y="1341839"/>
          <a:ext cx="1370662" cy="87037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591AD8-9953-4D30-BDD0-BE868110D09A}">
      <dsp:nvSpPr>
        <dsp:cNvPr id="0" name=""/>
        <dsp:cNvSpPr/>
      </dsp:nvSpPr>
      <dsp:spPr>
        <a:xfrm>
          <a:off x="5842996" y="1486520"/>
          <a:ext cx="1370662" cy="87037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درمان جراحی</a:t>
          </a:r>
          <a:endParaRPr lang="en-US" sz="1400" b="1" kern="1200" dirty="0">
            <a:cs typeface="B Nazanin" pitchFamily="2" charset="-78"/>
          </a:endParaRPr>
        </a:p>
      </dsp:txBody>
      <dsp:txXfrm>
        <a:off x="5868488" y="1512012"/>
        <a:ext cx="1319678" cy="8193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A44FB-150D-4815-9450-39B204E17EEC}">
      <dsp:nvSpPr>
        <dsp:cNvPr id="0" name=""/>
        <dsp:cNvSpPr/>
      </dsp:nvSpPr>
      <dsp:spPr>
        <a:xfrm>
          <a:off x="6737421" y="3056732"/>
          <a:ext cx="355201" cy="7386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44708"/>
              </a:lnTo>
              <a:lnTo>
                <a:pt x="355201" y="544708"/>
              </a:lnTo>
              <a:lnTo>
                <a:pt x="355201" y="73869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AAA77B-9AD6-473C-9C68-9FFCEB019E00}">
      <dsp:nvSpPr>
        <dsp:cNvPr id="0" name=""/>
        <dsp:cNvSpPr/>
      </dsp:nvSpPr>
      <dsp:spPr>
        <a:xfrm>
          <a:off x="4835416" y="3056732"/>
          <a:ext cx="1902004" cy="738691"/>
        </a:xfrm>
        <a:custGeom>
          <a:avLst/>
          <a:gdLst/>
          <a:ahLst/>
          <a:cxnLst/>
          <a:rect l="0" t="0" r="0" b="0"/>
          <a:pathLst>
            <a:path>
              <a:moveTo>
                <a:pt x="1902004" y="0"/>
              </a:moveTo>
              <a:lnTo>
                <a:pt x="1902004" y="544708"/>
              </a:lnTo>
              <a:lnTo>
                <a:pt x="0" y="544708"/>
              </a:lnTo>
              <a:lnTo>
                <a:pt x="0" y="738691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5210AC-ED01-4F44-A1EC-891A62EB0869}">
      <dsp:nvSpPr>
        <dsp:cNvPr id="0" name=""/>
        <dsp:cNvSpPr/>
      </dsp:nvSpPr>
      <dsp:spPr>
        <a:xfrm>
          <a:off x="4302814" y="1980943"/>
          <a:ext cx="2434606" cy="6092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5225"/>
              </a:lnTo>
              <a:lnTo>
                <a:pt x="2434606" y="415225"/>
              </a:lnTo>
              <a:lnTo>
                <a:pt x="2434606" y="6092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17B22F-ADFE-4DED-BC23-C5C5F3387F66}">
      <dsp:nvSpPr>
        <dsp:cNvPr id="0" name=""/>
        <dsp:cNvSpPr/>
      </dsp:nvSpPr>
      <dsp:spPr>
        <a:xfrm>
          <a:off x="1522684" y="3056732"/>
          <a:ext cx="91440" cy="157236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378384"/>
              </a:lnTo>
              <a:lnTo>
                <a:pt x="50703" y="1378384"/>
              </a:lnTo>
              <a:lnTo>
                <a:pt x="50703" y="15723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2938297-FD8A-48F4-9B9D-6BCEC53173CE}">
      <dsp:nvSpPr>
        <dsp:cNvPr id="0" name=""/>
        <dsp:cNvSpPr/>
      </dsp:nvSpPr>
      <dsp:spPr>
        <a:xfrm>
          <a:off x="1568404" y="1980943"/>
          <a:ext cx="2734410" cy="609208"/>
        </a:xfrm>
        <a:custGeom>
          <a:avLst/>
          <a:gdLst/>
          <a:ahLst/>
          <a:cxnLst/>
          <a:rect l="0" t="0" r="0" b="0"/>
          <a:pathLst>
            <a:path>
              <a:moveTo>
                <a:pt x="2734410" y="0"/>
              </a:moveTo>
              <a:lnTo>
                <a:pt x="2734410" y="415225"/>
              </a:lnTo>
              <a:lnTo>
                <a:pt x="0" y="415225"/>
              </a:lnTo>
              <a:lnTo>
                <a:pt x="0" y="609208"/>
              </a:lnTo>
            </a:path>
          </a:pathLst>
        </a:custGeom>
        <a:noFill/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2FA3C0-CBCB-42D3-8FC9-CE98E89BBE80}">
      <dsp:nvSpPr>
        <dsp:cNvPr id="0" name=""/>
        <dsp:cNvSpPr/>
      </dsp:nvSpPr>
      <dsp:spPr>
        <a:xfrm>
          <a:off x="2292857" y="1039059"/>
          <a:ext cx="4019914" cy="94188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56DF66-6F0B-4796-AC46-79C5C70CEBD9}">
      <dsp:nvSpPr>
        <dsp:cNvPr id="0" name=""/>
        <dsp:cNvSpPr/>
      </dsp:nvSpPr>
      <dsp:spPr>
        <a:xfrm>
          <a:off x="2525520" y="1260088"/>
          <a:ext cx="4019914" cy="941884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>
              <a:cs typeface="B Titr" pitchFamily="2" charset="-78"/>
            </a:rPr>
            <a:t>درمان دارویی </a:t>
          </a:r>
          <a:r>
            <a:rPr lang="en-US" sz="1800" b="1" kern="1200" dirty="0">
              <a:cs typeface="B Titr" pitchFamily="2" charset="-78"/>
            </a:rPr>
            <a:t>SUI </a:t>
          </a:r>
        </a:p>
      </dsp:txBody>
      <dsp:txXfrm>
        <a:off x="3114223" y="1398024"/>
        <a:ext cx="2842508" cy="666012"/>
      </dsp:txXfrm>
    </dsp:sp>
    <dsp:sp modelId="{7A006B23-BB94-4D00-B105-ED174B3F5FE7}">
      <dsp:nvSpPr>
        <dsp:cNvPr id="0" name=""/>
        <dsp:cNvSpPr/>
      </dsp:nvSpPr>
      <dsp:spPr>
        <a:xfrm>
          <a:off x="704883" y="2590151"/>
          <a:ext cx="1727041" cy="4665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D58096-7266-4984-991C-09EE965094E6}">
      <dsp:nvSpPr>
        <dsp:cNvPr id="0" name=""/>
        <dsp:cNvSpPr/>
      </dsp:nvSpPr>
      <dsp:spPr>
        <a:xfrm>
          <a:off x="937546" y="2811181"/>
          <a:ext cx="1727041" cy="466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>
              <a:cs typeface="B Nazanin" pitchFamily="2" charset="-78"/>
            </a:rPr>
            <a:t>دالوکستین </a:t>
          </a:r>
          <a:endParaRPr lang="en-US" sz="1600" b="1" kern="1200" dirty="0">
            <a:cs typeface="B Nazanin" pitchFamily="2" charset="-78"/>
          </a:endParaRPr>
        </a:p>
      </dsp:txBody>
      <dsp:txXfrm>
        <a:off x="951212" y="2824847"/>
        <a:ext cx="1699709" cy="439248"/>
      </dsp:txXfrm>
    </dsp:sp>
    <dsp:sp modelId="{2E32C732-15B5-4B30-B7DA-96B8C99120DD}">
      <dsp:nvSpPr>
        <dsp:cNvPr id="0" name=""/>
        <dsp:cNvSpPr/>
      </dsp:nvSpPr>
      <dsp:spPr>
        <a:xfrm>
          <a:off x="-53938" y="4629099"/>
          <a:ext cx="3254653" cy="80241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4E973-AC4E-4B02-8E3C-5FDC42275AE1}">
      <dsp:nvSpPr>
        <dsp:cNvPr id="0" name=""/>
        <dsp:cNvSpPr/>
      </dsp:nvSpPr>
      <dsp:spPr>
        <a:xfrm>
          <a:off x="178724" y="4850129"/>
          <a:ext cx="3254653" cy="80241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>
              <a:cs typeface="B Nazanin" pitchFamily="2" charset="-78"/>
              <a:sym typeface="Wingdings"/>
            </a:rPr>
            <a:t></a:t>
          </a:r>
          <a:r>
            <a:rPr lang="fa-IR" sz="1600" b="1" kern="1200" dirty="0">
              <a:cs typeface="B Nazanin" pitchFamily="2" charset="-78"/>
              <a:sym typeface="Wingdings"/>
            </a:rPr>
            <a:t>اندیکاسیون :</a:t>
          </a:r>
        </a:p>
        <a:p>
          <a:pPr lvl="0" algn="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>
              <a:cs typeface="B Nazanin" pitchFamily="2" charset="-78"/>
              <a:sym typeface="Wingdings"/>
            </a:rPr>
            <a:t>- عدم تمایل به جراحی و افسردگی همزمان</a:t>
          </a:r>
          <a:endParaRPr lang="en-US" sz="1600" b="1" kern="1200" dirty="0">
            <a:cs typeface="B Nazanin" pitchFamily="2" charset="-78"/>
          </a:endParaRPr>
        </a:p>
      </dsp:txBody>
      <dsp:txXfrm>
        <a:off x="202226" y="4873631"/>
        <a:ext cx="3207649" cy="755411"/>
      </dsp:txXfrm>
    </dsp:sp>
    <dsp:sp modelId="{B0D49C32-BA5B-4789-8C52-6DC6A8A44216}">
      <dsp:nvSpPr>
        <dsp:cNvPr id="0" name=""/>
        <dsp:cNvSpPr/>
      </dsp:nvSpPr>
      <dsp:spPr>
        <a:xfrm>
          <a:off x="5690438" y="2590151"/>
          <a:ext cx="2093967" cy="46658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6C030-FDF5-4B10-90E8-83952F035674}">
      <dsp:nvSpPr>
        <dsp:cNvPr id="0" name=""/>
        <dsp:cNvSpPr/>
      </dsp:nvSpPr>
      <dsp:spPr>
        <a:xfrm>
          <a:off x="5923101" y="2811181"/>
          <a:ext cx="2093967" cy="46658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>
              <a:cs typeface="B Nazanin" pitchFamily="2" charset="-78"/>
            </a:rPr>
            <a:t>سایر داروها </a:t>
          </a:r>
          <a:endParaRPr lang="en-US" sz="1600" b="1" kern="1200" dirty="0">
            <a:cs typeface="B Nazanin" pitchFamily="2" charset="-78"/>
          </a:endParaRPr>
        </a:p>
      </dsp:txBody>
      <dsp:txXfrm>
        <a:off x="5936767" y="2824847"/>
        <a:ext cx="2066635" cy="439248"/>
      </dsp:txXfrm>
    </dsp:sp>
    <dsp:sp modelId="{46FB4E04-A034-4939-9060-68BC64A493EA}">
      <dsp:nvSpPr>
        <dsp:cNvPr id="0" name=""/>
        <dsp:cNvSpPr/>
      </dsp:nvSpPr>
      <dsp:spPr>
        <a:xfrm>
          <a:off x="3788433" y="3795423"/>
          <a:ext cx="2093967" cy="62910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F1548A-4097-4056-B183-93FA69637595}">
      <dsp:nvSpPr>
        <dsp:cNvPr id="0" name=""/>
        <dsp:cNvSpPr/>
      </dsp:nvSpPr>
      <dsp:spPr>
        <a:xfrm>
          <a:off x="4021096" y="4016453"/>
          <a:ext cx="2093967" cy="62910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>
              <a:cs typeface="B Nazanin" pitchFamily="2" charset="-78"/>
            </a:rPr>
            <a:t>ایمی پرامین</a:t>
          </a:r>
          <a:endParaRPr lang="en-US" sz="1600" b="1" kern="1200" dirty="0">
            <a:cs typeface="B Nazanin" pitchFamily="2" charset="-78"/>
          </a:endParaRPr>
        </a:p>
      </dsp:txBody>
      <dsp:txXfrm>
        <a:off x="4039522" y="4034879"/>
        <a:ext cx="2057115" cy="592254"/>
      </dsp:txXfrm>
    </dsp:sp>
    <dsp:sp modelId="{D224DF9A-3A08-4EFE-9C55-A7E9B616E04A}">
      <dsp:nvSpPr>
        <dsp:cNvPr id="0" name=""/>
        <dsp:cNvSpPr/>
      </dsp:nvSpPr>
      <dsp:spPr>
        <a:xfrm>
          <a:off x="6239530" y="3795423"/>
          <a:ext cx="1706185" cy="49984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714EF5-10C1-416A-9B04-8F539A8A7120}">
      <dsp:nvSpPr>
        <dsp:cNvPr id="0" name=""/>
        <dsp:cNvSpPr/>
      </dsp:nvSpPr>
      <dsp:spPr>
        <a:xfrm>
          <a:off x="6472193" y="4016453"/>
          <a:ext cx="1706185" cy="4998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>
              <a:cs typeface="B Nazanin" pitchFamily="2" charset="-78"/>
            </a:rPr>
            <a:t>فنیل پروپانول آمین </a:t>
          </a:r>
          <a:endParaRPr lang="en-US" sz="1600" b="1" kern="1200" dirty="0">
            <a:cs typeface="B Nazanin" pitchFamily="2" charset="-78"/>
          </a:endParaRPr>
        </a:p>
      </dsp:txBody>
      <dsp:txXfrm>
        <a:off x="6486833" y="4031093"/>
        <a:ext cx="1676905" cy="47056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DD02A2-2BC7-42F7-A7BB-B88C83E3E20B}">
      <dsp:nvSpPr>
        <dsp:cNvPr id="0" name=""/>
        <dsp:cNvSpPr/>
      </dsp:nvSpPr>
      <dsp:spPr>
        <a:xfrm>
          <a:off x="5910196" y="1473635"/>
          <a:ext cx="510764" cy="16751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75188"/>
              </a:lnTo>
              <a:lnTo>
                <a:pt x="510764" y="167518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3322A1-1B8A-4945-93EB-21E40BB618DC}">
      <dsp:nvSpPr>
        <dsp:cNvPr id="0" name=""/>
        <dsp:cNvSpPr/>
      </dsp:nvSpPr>
      <dsp:spPr>
        <a:xfrm>
          <a:off x="5910196" y="1473635"/>
          <a:ext cx="480339" cy="7294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9410"/>
              </a:lnTo>
              <a:lnTo>
                <a:pt x="480339" y="72941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A8D6E6-F176-4FC5-ACAF-452144CA6BBE}">
      <dsp:nvSpPr>
        <dsp:cNvPr id="0" name=""/>
        <dsp:cNvSpPr/>
      </dsp:nvSpPr>
      <dsp:spPr>
        <a:xfrm>
          <a:off x="3842281" y="653255"/>
          <a:ext cx="2741835" cy="25121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692"/>
              </a:lnTo>
              <a:lnTo>
                <a:pt x="2741835" y="131692"/>
              </a:lnTo>
              <a:lnTo>
                <a:pt x="2741835" y="251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E928F9-0866-46F7-B0A5-9D716AE28968}">
      <dsp:nvSpPr>
        <dsp:cNvPr id="0" name=""/>
        <dsp:cNvSpPr/>
      </dsp:nvSpPr>
      <dsp:spPr>
        <a:xfrm>
          <a:off x="3562594" y="1426491"/>
          <a:ext cx="147047" cy="45039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503945"/>
              </a:lnTo>
              <a:lnTo>
                <a:pt x="147047" y="4503945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F944F3-D796-4096-9429-C142A0049E0F}">
      <dsp:nvSpPr>
        <dsp:cNvPr id="0" name=""/>
        <dsp:cNvSpPr/>
      </dsp:nvSpPr>
      <dsp:spPr>
        <a:xfrm>
          <a:off x="3562594" y="1426491"/>
          <a:ext cx="147047" cy="36957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5734"/>
              </a:lnTo>
              <a:lnTo>
                <a:pt x="147047" y="369573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E6D723-F8B7-4B64-8472-1707780BECD9}">
      <dsp:nvSpPr>
        <dsp:cNvPr id="0" name=""/>
        <dsp:cNvSpPr/>
      </dsp:nvSpPr>
      <dsp:spPr>
        <a:xfrm>
          <a:off x="3562594" y="1426491"/>
          <a:ext cx="147047" cy="28875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87522"/>
              </a:lnTo>
              <a:lnTo>
                <a:pt x="147047" y="2887522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9BAF63-9CBE-4695-8765-5D94B41AA462}">
      <dsp:nvSpPr>
        <dsp:cNvPr id="0" name=""/>
        <dsp:cNvSpPr/>
      </dsp:nvSpPr>
      <dsp:spPr>
        <a:xfrm>
          <a:off x="3562594" y="1426491"/>
          <a:ext cx="147047" cy="20793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79311"/>
              </a:lnTo>
              <a:lnTo>
                <a:pt x="147047" y="2079311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14D526-1DED-4513-8E2D-E83E232D5B1B}">
      <dsp:nvSpPr>
        <dsp:cNvPr id="0" name=""/>
        <dsp:cNvSpPr/>
      </dsp:nvSpPr>
      <dsp:spPr>
        <a:xfrm>
          <a:off x="3562594" y="1426491"/>
          <a:ext cx="147047" cy="12711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71100"/>
              </a:lnTo>
              <a:lnTo>
                <a:pt x="147047" y="1271100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1FABE-51BD-4E63-94EE-4537C0913548}">
      <dsp:nvSpPr>
        <dsp:cNvPr id="0" name=""/>
        <dsp:cNvSpPr/>
      </dsp:nvSpPr>
      <dsp:spPr>
        <a:xfrm>
          <a:off x="3562594" y="1426491"/>
          <a:ext cx="147047" cy="4628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2888"/>
              </a:lnTo>
              <a:lnTo>
                <a:pt x="147047" y="462888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2B11056-512B-42DF-9E47-269233F354F7}">
      <dsp:nvSpPr>
        <dsp:cNvPr id="0" name=""/>
        <dsp:cNvSpPr/>
      </dsp:nvSpPr>
      <dsp:spPr>
        <a:xfrm>
          <a:off x="3842281" y="653255"/>
          <a:ext cx="357953" cy="2997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265"/>
              </a:lnTo>
              <a:lnTo>
                <a:pt x="357953" y="180265"/>
              </a:lnTo>
              <a:lnTo>
                <a:pt x="357953" y="299789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AD139-C531-4069-81E8-5AF2E07C0882}">
      <dsp:nvSpPr>
        <dsp:cNvPr id="0" name=""/>
        <dsp:cNvSpPr/>
      </dsp:nvSpPr>
      <dsp:spPr>
        <a:xfrm>
          <a:off x="369725" y="1473635"/>
          <a:ext cx="222394" cy="15671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67136"/>
              </a:lnTo>
              <a:lnTo>
                <a:pt x="222394" y="1567136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143A6A-9E1C-4D74-B225-763F322E18C6}">
      <dsp:nvSpPr>
        <dsp:cNvPr id="0" name=""/>
        <dsp:cNvSpPr/>
      </dsp:nvSpPr>
      <dsp:spPr>
        <a:xfrm>
          <a:off x="369725" y="1473635"/>
          <a:ext cx="424140" cy="58962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89624"/>
              </a:lnTo>
              <a:lnTo>
                <a:pt x="424140" y="589624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D1861C-E119-4168-B617-48ACC49C5553}">
      <dsp:nvSpPr>
        <dsp:cNvPr id="0" name=""/>
        <dsp:cNvSpPr/>
      </dsp:nvSpPr>
      <dsp:spPr>
        <a:xfrm>
          <a:off x="825056" y="653255"/>
          <a:ext cx="3017225" cy="251217"/>
        </a:xfrm>
        <a:custGeom>
          <a:avLst/>
          <a:gdLst/>
          <a:ahLst/>
          <a:cxnLst/>
          <a:rect l="0" t="0" r="0" b="0"/>
          <a:pathLst>
            <a:path>
              <a:moveTo>
                <a:pt x="3017225" y="0"/>
              </a:moveTo>
              <a:lnTo>
                <a:pt x="3017225" y="131692"/>
              </a:lnTo>
              <a:lnTo>
                <a:pt x="0" y="131692"/>
              </a:lnTo>
              <a:lnTo>
                <a:pt x="0" y="25121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B92DA0-8BD3-4DEB-B251-5D683E5B3339}">
      <dsp:nvSpPr>
        <dsp:cNvPr id="0" name=""/>
        <dsp:cNvSpPr/>
      </dsp:nvSpPr>
      <dsp:spPr>
        <a:xfrm>
          <a:off x="2697091" y="44"/>
          <a:ext cx="2290379" cy="653211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b="1" kern="1200" dirty="0">
              <a:cs typeface="B Titr" pitchFamily="2" charset="-78"/>
            </a:rPr>
            <a:t>کاندیدای جراحی </a:t>
          </a:r>
          <a:r>
            <a:rPr lang="en-US" sz="2000" b="1" kern="1200" dirty="0">
              <a:latin typeface="Arial" pitchFamily="34" charset="0"/>
              <a:cs typeface="Arial" pitchFamily="34" charset="0"/>
            </a:rPr>
            <a:t>TOT</a:t>
          </a:r>
          <a:endParaRPr lang="en-US" sz="2000" b="1" kern="1200" dirty="0">
            <a:cs typeface="B Titr" pitchFamily="2" charset="-78"/>
          </a:endParaRPr>
        </a:p>
      </dsp:txBody>
      <dsp:txXfrm>
        <a:off x="2697091" y="44"/>
        <a:ext cx="2290379" cy="653211"/>
      </dsp:txXfrm>
    </dsp:sp>
    <dsp:sp modelId="{3800CF7D-5C7A-4047-80FA-63F9368DEA2D}">
      <dsp:nvSpPr>
        <dsp:cNvPr id="0" name=""/>
        <dsp:cNvSpPr/>
      </dsp:nvSpPr>
      <dsp:spPr>
        <a:xfrm>
          <a:off x="255893" y="904472"/>
          <a:ext cx="1138325" cy="569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b="1" kern="1200" dirty="0">
              <a:cs typeface="B Titr" pitchFamily="2" charset="-78"/>
            </a:rPr>
            <a:t>اندیکاسیون</a:t>
          </a:r>
          <a:endParaRPr lang="en-US" sz="1600" b="1" kern="1200" dirty="0">
            <a:cs typeface="B Titr" pitchFamily="2" charset="-78"/>
          </a:endParaRPr>
        </a:p>
      </dsp:txBody>
      <dsp:txXfrm>
        <a:off x="255893" y="904472"/>
        <a:ext cx="1138325" cy="569162"/>
      </dsp:txXfrm>
    </dsp:sp>
    <dsp:sp modelId="{3B1678FA-0B2F-4E8C-BD71-BD956D397524}">
      <dsp:nvSpPr>
        <dsp:cNvPr id="0" name=""/>
        <dsp:cNvSpPr/>
      </dsp:nvSpPr>
      <dsp:spPr>
        <a:xfrm>
          <a:off x="793865" y="1778678"/>
          <a:ext cx="1842904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بی اختیاری استرسی علامتدار</a:t>
          </a:r>
          <a:endParaRPr lang="en-US" sz="1400" b="1" kern="1200" dirty="0">
            <a:cs typeface="B Nazanin" pitchFamily="2" charset="-78"/>
          </a:endParaRPr>
        </a:p>
      </dsp:txBody>
      <dsp:txXfrm>
        <a:off x="793865" y="1778678"/>
        <a:ext cx="1842904" cy="569162"/>
      </dsp:txXfrm>
    </dsp:sp>
    <dsp:sp modelId="{410DEF53-596E-466C-82A1-C617822AE964}">
      <dsp:nvSpPr>
        <dsp:cNvPr id="0" name=""/>
        <dsp:cNvSpPr/>
      </dsp:nvSpPr>
      <dsp:spPr>
        <a:xfrm>
          <a:off x="592120" y="2585637"/>
          <a:ext cx="2408219" cy="910267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کاندید ترمیم پرولاپس آپیکال و مورد شناخته شده  یا محتمل بی اختیاری استرس مخفی</a:t>
          </a:r>
          <a:endParaRPr lang="en-US" sz="1400" b="1" kern="1200" dirty="0">
            <a:cs typeface="B Nazanin" pitchFamily="2" charset="-78"/>
          </a:endParaRPr>
        </a:p>
      </dsp:txBody>
      <dsp:txXfrm>
        <a:off x="592120" y="2585637"/>
        <a:ext cx="2408219" cy="910267"/>
      </dsp:txXfrm>
    </dsp:sp>
    <dsp:sp modelId="{EFBA2787-CAD6-4A11-9DCC-1C1B3E712813}">
      <dsp:nvSpPr>
        <dsp:cNvPr id="0" name=""/>
        <dsp:cNvSpPr/>
      </dsp:nvSpPr>
      <dsp:spPr>
        <a:xfrm>
          <a:off x="3403184" y="953044"/>
          <a:ext cx="1594100" cy="473446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itchFamily="2" charset="-78"/>
            </a:rPr>
            <a:t>کنتراندیکاسیون</a:t>
          </a:r>
          <a:endParaRPr lang="en-US" sz="1600" kern="1200" dirty="0">
            <a:cs typeface="B Titr" pitchFamily="2" charset="-78"/>
          </a:endParaRPr>
        </a:p>
      </dsp:txBody>
      <dsp:txXfrm>
        <a:off x="3403184" y="953044"/>
        <a:ext cx="1594100" cy="473446"/>
      </dsp:txXfrm>
    </dsp:sp>
    <dsp:sp modelId="{6F0DC01A-06CC-477E-920F-2AE7CBC797D5}">
      <dsp:nvSpPr>
        <dsp:cNvPr id="0" name=""/>
        <dsp:cNvSpPr/>
      </dsp:nvSpPr>
      <dsp:spPr>
        <a:xfrm>
          <a:off x="3709642" y="1604799"/>
          <a:ext cx="1694477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عفونت مجاری ادراری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1604799"/>
        <a:ext cx="1694477" cy="569162"/>
      </dsp:txXfrm>
    </dsp:sp>
    <dsp:sp modelId="{4DC91E4C-7F93-42F8-9529-B61C3027065F}">
      <dsp:nvSpPr>
        <dsp:cNvPr id="0" name=""/>
        <dsp:cNvSpPr/>
      </dsp:nvSpPr>
      <dsp:spPr>
        <a:xfrm>
          <a:off x="3709642" y="2413010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حاملگی*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2413010"/>
        <a:ext cx="1138325" cy="569162"/>
      </dsp:txXfrm>
    </dsp:sp>
    <dsp:sp modelId="{901E87E5-D59A-4BBE-8A59-1524B107DC8E}">
      <dsp:nvSpPr>
        <dsp:cNvPr id="0" name=""/>
        <dsp:cNvSpPr/>
      </dsp:nvSpPr>
      <dsp:spPr>
        <a:xfrm>
          <a:off x="3709642" y="3221221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اختلال</a:t>
          </a:r>
          <a:r>
            <a:rPr lang="fa-IR" sz="1400" kern="1200" dirty="0">
              <a:cs typeface="B Nazanin" pitchFamily="2" charset="-78"/>
            </a:rPr>
            <a:t> </a:t>
          </a:r>
          <a:r>
            <a:rPr lang="fa-IR" sz="1400" b="1" kern="1200" dirty="0">
              <a:cs typeface="B Nazanin" pitchFamily="2" charset="-78"/>
            </a:rPr>
            <a:t>انعقادی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3221221"/>
        <a:ext cx="1138325" cy="569162"/>
      </dsp:txXfrm>
    </dsp:sp>
    <dsp:sp modelId="{2DBEEFD8-4A77-4497-BE5B-EA64C031864D}">
      <dsp:nvSpPr>
        <dsp:cNvPr id="0" name=""/>
        <dsp:cNvSpPr/>
      </dsp:nvSpPr>
      <dsp:spPr>
        <a:xfrm>
          <a:off x="3709642" y="4029433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آبسه کشاله ران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4029433"/>
        <a:ext cx="1138325" cy="569162"/>
      </dsp:txXfrm>
    </dsp:sp>
    <dsp:sp modelId="{B540215E-79D3-4D1D-BC57-B15F5E0119C8}">
      <dsp:nvSpPr>
        <dsp:cNvPr id="0" name=""/>
        <dsp:cNvSpPr/>
      </dsp:nvSpPr>
      <dsp:spPr>
        <a:xfrm>
          <a:off x="3709642" y="4837644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عفونت مزمن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4837644"/>
        <a:ext cx="1138325" cy="569162"/>
      </dsp:txXfrm>
    </dsp:sp>
    <dsp:sp modelId="{5DC4E311-DD13-41F2-A847-5C68FEF7E376}">
      <dsp:nvSpPr>
        <dsp:cNvPr id="0" name=""/>
        <dsp:cNvSpPr/>
      </dsp:nvSpPr>
      <dsp:spPr>
        <a:xfrm>
          <a:off x="3709642" y="5645855"/>
          <a:ext cx="1138325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400" b="1" kern="1200" dirty="0">
              <a:cs typeface="B Nazanin" pitchFamily="2" charset="-78"/>
            </a:rPr>
            <a:t>درد مزمن</a:t>
          </a:r>
          <a:endParaRPr lang="en-US" sz="1400" b="1" kern="1200" dirty="0">
            <a:cs typeface="B Nazanin" pitchFamily="2" charset="-78"/>
          </a:endParaRPr>
        </a:p>
      </dsp:txBody>
      <dsp:txXfrm>
        <a:off x="3709642" y="5645855"/>
        <a:ext cx="1138325" cy="569162"/>
      </dsp:txXfrm>
    </dsp:sp>
    <dsp:sp modelId="{200B33C2-C922-484E-8BC5-C71BC66B5889}">
      <dsp:nvSpPr>
        <dsp:cNvPr id="0" name=""/>
        <dsp:cNvSpPr/>
      </dsp:nvSpPr>
      <dsp:spPr>
        <a:xfrm>
          <a:off x="5741715" y="904472"/>
          <a:ext cx="1684801" cy="569162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>
              <a:cs typeface="B Titr" pitchFamily="2" charset="-78"/>
            </a:rPr>
            <a:t>ترجیحاَ انجام نشود</a:t>
          </a:r>
          <a:endParaRPr lang="en-US" sz="1600" kern="1200" dirty="0">
            <a:cs typeface="B Titr" pitchFamily="2" charset="-78"/>
          </a:endParaRPr>
        </a:p>
      </dsp:txBody>
      <dsp:txXfrm>
        <a:off x="5741715" y="904472"/>
        <a:ext cx="1684801" cy="569162"/>
      </dsp:txXfrm>
    </dsp:sp>
    <dsp:sp modelId="{6413779B-EC53-4C6F-9014-DD43B203978E}">
      <dsp:nvSpPr>
        <dsp:cNvPr id="0" name=""/>
        <dsp:cNvSpPr/>
      </dsp:nvSpPr>
      <dsp:spPr>
        <a:xfrm>
          <a:off x="6390536" y="1846408"/>
          <a:ext cx="1843541" cy="71327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itchFamily="34" charset="0"/>
              <a:cs typeface="Arial" pitchFamily="34" charset="0"/>
            </a:rPr>
            <a:t>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itchFamily="34" charset="0"/>
              <a:cs typeface="Arial" pitchFamily="34" charset="0"/>
            </a:rPr>
            <a:t>ISD</a:t>
          </a:r>
        </a:p>
      </dsp:txBody>
      <dsp:txXfrm>
        <a:off x="6390536" y="1846408"/>
        <a:ext cx="1843541" cy="713274"/>
      </dsp:txXfrm>
    </dsp:sp>
    <dsp:sp modelId="{1DA6980A-A248-4BFA-A0CC-B46BFB9BE556}">
      <dsp:nvSpPr>
        <dsp:cNvPr id="0" name=""/>
        <dsp:cNvSpPr/>
      </dsp:nvSpPr>
      <dsp:spPr>
        <a:xfrm>
          <a:off x="6420960" y="2864242"/>
          <a:ext cx="2037239" cy="569162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4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>
              <a:latin typeface="Arial" pitchFamily="34" charset="0"/>
              <a:cs typeface="Arial" pitchFamily="34" charset="0"/>
            </a:rPr>
            <a:t>Recurrent  incontinence</a:t>
          </a:r>
        </a:p>
      </dsp:txBody>
      <dsp:txXfrm>
        <a:off x="6420960" y="2864242"/>
        <a:ext cx="2037239" cy="56916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B69633-5965-430F-8DFB-0CD1AAFBA54D}">
      <dsp:nvSpPr>
        <dsp:cNvPr id="0" name=""/>
        <dsp:cNvSpPr/>
      </dsp:nvSpPr>
      <dsp:spPr>
        <a:xfrm>
          <a:off x="4809250" y="3529508"/>
          <a:ext cx="587315" cy="1725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25201"/>
              </a:lnTo>
              <a:lnTo>
                <a:pt x="587315" y="1725201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B03149-25D5-4BE5-A575-E9C3B486FD4C}">
      <dsp:nvSpPr>
        <dsp:cNvPr id="0" name=""/>
        <dsp:cNvSpPr/>
      </dsp:nvSpPr>
      <dsp:spPr>
        <a:xfrm>
          <a:off x="4085510" y="1601370"/>
          <a:ext cx="2200985" cy="7863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98523"/>
              </a:lnTo>
              <a:lnTo>
                <a:pt x="2200985" y="398523"/>
              </a:lnTo>
              <a:lnTo>
                <a:pt x="2200985" y="78630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9EE458-8856-4DB1-AA26-C29BD80366C5}">
      <dsp:nvSpPr>
        <dsp:cNvPr id="0" name=""/>
        <dsp:cNvSpPr/>
      </dsp:nvSpPr>
      <dsp:spPr>
        <a:xfrm>
          <a:off x="1851176" y="1601370"/>
          <a:ext cx="2234334" cy="775554"/>
        </a:xfrm>
        <a:custGeom>
          <a:avLst/>
          <a:gdLst/>
          <a:ahLst/>
          <a:cxnLst/>
          <a:rect l="0" t="0" r="0" b="0"/>
          <a:pathLst>
            <a:path>
              <a:moveTo>
                <a:pt x="2234334" y="0"/>
              </a:moveTo>
              <a:lnTo>
                <a:pt x="2234334" y="387777"/>
              </a:lnTo>
              <a:lnTo>
                <a:pt x="0" y="387777"/>
              </a:lnTo>
              <a:lnTo>
                <a:pt x="0" y="775554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7C4C94-B8F3-4DA0-8482-8152994D3753}">
      <dsp:nvSpPr>
        <dsp:cNvPr id="0" name=""/>
        <dsp:cNvSpPr/>
      </dsp:nvSpPr>
      <dsp:spPr>
        <a:xfrm>
          <a:off x="2238953" y="285753"/>
          <a:ext cx="3693114" cy="131561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/>
            <a:t>Burch</a:t>
          </a:r>
          <a:r>
            <a:rPr lang="fa-IR" sz="4000" b="1" kern="1200" dirty="0"/>
            <a:t>اندیکاسیون</a:t>
          </a:r>
          <a:endParaRPr lang="en-US" sz="2400" kern="1200" dirty="0"/>
        </a:p>
      </dsp:txBody>
      <dsp:txXfrm>
        <a:off x="2238953" y="285753"/>
        <a:ext cx="3693114" cy="1315616"/>
      </dsp:txXfrm>
    </dsp:sp>
    <dsp:sp modelId="{2AD770CE-B0DB-4368-8AC7-53348F2479CE}">
      <dsp:nvSpPr>
        <dsp:cNvPr id="0" name=""/>
        <dsp:cNvSpPr/>
      </dsp:nvSpPr>
      <dsp:spPr>
        <a:xfrm>
          <a:off x="4619" y="2376924"/>
          <a:ext cx="3693114" cy="184655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b="1" kern="1200" dirty="0"/>
            <a:t>بی اختیاری استرسی علامتدار و تمایل به جراحی شکمی 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/>
            <a:t>(لاپاراسکوپی یا لاپاراتومی)</a:t>
          </a:r>
          <a:endParaRPr lang="en-US" sz="2400" kern="1200" dirty="0"/>
        </a:p>
      </dsp:txBody>
      <dsp:txXfrm>
        <a:off x="4619" y="2376924"/>
        <a:ext cx="3693114" cy="1846557"/>
      </dsp:txXfrm>
    </dsp:sp>
    <dsp:sp modelId="{B53F8391-5D9B-4ED9-91AC-7333297A70F2}">
      <dsp:nvSpPr>
        <dsp:cNvPr id="0" name=""/>
        <dsp:cNvSpPr/>
      </dsp:nvSpPr>
      <dsp:spPr>
        <a:xfrm>
          <a:off x="4439938" y="2387671"/>
          <a:ext cx="3693114" cy="114183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200" b="1" kern="1200" dirty="0"/>
            <a:t>پروفیلاکتیک</a:t>
          </a:r>
          <a:endParaRPr lang="en-US" sz="2400" b="1" kern="1200" dirty="0"/>
        </a:p>
      </dsp:txBody>
      <dsp:txXfrm>
        <a:off x="4439938" y="2387671"/>
        <a:ext cx="3693114" cy="1141837"/>
      </dsp:txXfrm>
    </dsp:sp>
    <dsp:sp modelId="{7EF82056-6FB9-44C9-B0FD-05379FA0252F}">
      <dsp:nvSpPr>
        <dsp:cNvPr id="0" name=""/>
        <dsp:cNvSpPr/>
      </dsp:nvSpPr>
      <dsp:spPr>
        <a:xfrm>
          <a:off x="5396566" y="4294315"/>
          <a:ext cx="3242812" cy="192078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>
              <a:cs typeface="+mn-cs"/>
            </a:rPr>
            <a:t>پرولاپس پیشرفته که به نظر می رسد دچار پیشرفت بی اختیاری استرسی اداری پس از ساکروکولپوپکسی شکمی می شوند.</a:t>
          </a:r>
          <a:endParaRPr lang="en-US" sz="2400" kern="1200" dirty="0">
            <a:cs typeface="+mn-cs"/>
          </a:endParaRPr>
        </a:p>
      </dsp:txBody>
      <dsp:txXfrm>
        <a:off x="5396566" y="4294315"/>
        <a:ext cx="3242812" cy="192078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969430-3F4D-428C-A147-B03015DC2016}">
      <dsp:nvSpPr>
        <dsp:cNvPr id="0" name=""/>
        <dsp:cNvSpPr/>
      </dsp:nvSpPr>
      <dsp:spPr>
        <a:xfrm>
          <a:off x="4464496" y="2328620"/>
          <a:ext cx="3158663" cy="54819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4098"/>
              </a:lnTo>
              <a:lnTo>
                <a:pt x="3158663" y="274098"/>
              </a:lnTo>
              <a:lnTo>
                <a:pt x="3158663" y="5481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40A6B-BD98-4B69-9106-FD82EE2CAC89}">
      <dsp:nvSpPr>
        <dsp:cNvPr id="0" name=""/>
        <dsp:cNvSpPr/>
      </dsp:nvSpPr>
      <dsp:spPr>
        <a:xfrm>
          <a:off x="4418776" y="2328620"/>
          <a:ext cx="91440" cy="54819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5481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B12F92-D620-4394-B0FC-4DAF1B8D303A}">
      <dsp:nvSpPr>
        <dsp:cNvPr id="0" name=""/>
        <dsp:cNvSpPr/>
      </dsp:nvSpPr>
      <dsp:spPr>
        <a:xfrm>
          <a:off x="261646" y="4028947"/>
          <a:ext cx="391569" cy="13636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3609"/>
              </a:lnTo>
              <a:lnTo>
                <a:pt x="391569" y="136360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15336D1-5CEB-49C9-82C5-5CD0BC2C1ECF}">
      <dsp:nvSpPr>
        <dsp:cNvPr id="0" name=""/>
        <dsp:cNvSpPr/>
      </dsp:nvSpPr>
      <dsp:spPr>
        <a:xfrm>
          <a:off x="1305832" y="2328620"/>
          <a:ext cx="3158663" cy="548197"/>
        </a:xfrm>
        <a:custGeom>
          <a:avLst/>
          <a:gdLst/>
          <a:ahLst/>
          <a:cxnLst/>
          <a:rect l="0" t="0" r="0" b="0"/>
          <a:pathLst>
            <a:path>
              <a:moveTo>
                <a:pt x="3158663" y="0"/>
              </a:moveTo>
              <a:lnTo>
                <a:pt x="3158663" y="274098"/>
              </a:lnTo>
              <a:lnTo>
                <a:pt x="0" y="274098"/>
              </a:lnTo>
              <a:lnTo>
                <a:pt x="0" y="54819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D08684-C742-4A67-9633-CA54A50D7DE8}">
      <dsp:nvSpPr>
        <dsp:cNvPr id="0" name=""/>
        <dsp:cNvSpPr/>
      </dsp:nvSpPr>
      <dsp:spPr>
        <a:xfrm>
          <a:off x="2376266" y="416767"/>
          <a:ext cx="4176458" cy="191185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dirty="0"/>
            <a:t> </a:t>
          </a:r>
          <a:r>
            <a:rPr lang="fa-IR" sz="3600" b="1" kern="1200" dirty="0"/>
            <a:t> اسلینگ فاشیایی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600" b="1" kern="1200" dirty="0"/>
            <a:t> </a:t>
          </a:r>
          <a:r>
            <a:rPr lang="fa-IR" sz="2000" kern="1200" dirty="0"/>
            <a:t>اولین خط درمان بی اختیاری ادراری استرسی محسوب نمی گردد.</a:t>
          </a:r>
          <a:endParaRPr lang="en-US" sz="2000" kern="1200" dirty="0"/>
        </a:p>
      </dsp:txBody>
      <dsp:txXfrm>
        <a:off x="2376266" y="416767"/>
        <a:ext cx="4176458" cy="1911852"/>
      </dsp:txXfrm>
    </dsp:sp>
    <dsp:sp modelId="{EE040FCD-EC43-42BA-9A31-68459D63BD6E}">
      <dsp:nvSpPr>
        <dsp:cNvPr id="0" name=""/>
        <dsp:cNvSpPr/>
      </dsp:nvSpPr>
      <dsp:spPr>
        <a:xfrm>
          <a:off x="599" y="2876818"/>
          <a:ext cx="2610465" cy="1152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/>
            <a:t>کنتراندیکه بودن اسلینگ مید اورترا</a:t>
          </a:r>
          <a:endParaRPr lang="en-US" sz="2400" b="1" kern="1200" dirty="0"/>
        </a:p>
      </dsp:txBody>
      <dsp:txXfrm>
        <a:off x="599" y="2876818"/>
        <a:ext cx="2610465" cy="1152129"/>
      </dsp:txXfrm>
    </dsp:sp>
    <dsp:sp modelId="{44CC7F74-A4E7-4CD7-8F51-5C971D5BC5C0}">
      <dsp:nvSpPr>
        <dsp:cNvPr id="0" name=""/>
        <dsp:cNvSpPr/>
      </dsp:nvSpPr>
      <dsp:spPr>
        <a:xfrm>
          <a:off x="653215" y="4577145"/>
          <a:ext cx="3427933" cy="163082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justLow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kern="1200" dirty="0"/>
            <a:t> 1- آسیب مجرا به دنبال جراحی بی اختیاری استرسی</a:t>
          </a:r>
        </a:p>
        <a:p>
          <a:pPr lvl="0" algn="justLow" defTabSz="9779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200" kern="1200" dirty="0"/>
            <a:t> 2- سابقه جراحی قبلی دیورتیکول مجرا</a:t>
          </a:r>
          <a:endParaRPr lang="en-US" sz="2200" kern="1200" dirty="0"/>
        </a:p>
      </dsp:txBody>
      <dsp:txXfrm>
        <a:off x="653215" y="4577145"/>
        <a:ext cx="3427933" cy="1630823"/>
      </dsp:txXfrm>
    </dsp:sp>
    <dsp:sp modelId="{E4A845FC-66B9-48F4-88D6-6DA426640065}">
      <dsp:nvSpPr>
        <dsp:cNvPr id="0" name=""/>
        <dsp:cNvSpPr/>
      </dsp:nvSpPr>
      <dsp:spPr>
        <a:xfrm>
          <a:off x="3159263" y="2876818"/>
          <a:ext cx="2610465" cy="1152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/>
            <a:t>نا موفق بودن اسلینگ میداورترا قبلی</a:t>
          </a:r>
          <a:endParaRPr lang="en-US" sz="2400" b="1" kern="1200" dirty="0"/>
        </a:p>
      </dsp:txBody>
      <dsp:txXfrm>
        <a:off x="3159263" y="2876818"/>
        <a:ext cx="2610465" cy="1152129"/>
      </dsp:txXfrm>
    </dsp:sp>
    <dsp:sp modelId="{BAE53941-44FF-4CF8-9DAA-98AE8CE92D40}">
      <dsp:nvSpPr>
        <dsp:cNvPr id="0" name=""/>
        <dsp:cNvSpPr/>
      </dsp:nvSpPr>
      <dsp:spPr>
        <a:xfrm>
          <a:off x="6317926" y="2876818"/>
          <a:ext cx="2610465" cy="115212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b="1" kern="1200" dirty="0"/>
            <a:t>عدم تمایل بیمار به استفاده از مش سنتتیک</a:t>
          </a:r>
          <a:endParaRPr lang="en-US" sz="2400" b="1" kern="1200" dirty="0"/>
        </a:p>
      </dsp:txBody>
      <dsp:txXfrm>
        <a:off x="6317926" y="2876818"/>
        <a:ext cx="2610465" cy="11521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0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DA97EA54-8D1A-4291-AD59-D5A2C0D509C2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7" tIns="46749" rIns="93497" bIns="4674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21823"/>
            <a:ext cx="5642610" cy="4189095"/>
          </a:xfrm>
          <a:prstGeom prst="rect">
            <a:avLst/>
          </a:prstGeom>
        </p:spPr>
        <p:txBody>
          <a:bodyPr vert="horz" lIns="93497" tIns="46749" rIns="93497" bIns="4674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29"/>
            <a:ext cx="3056414" cy="465455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D31BB80E-01AD-4C9E-92F3-27A8A5AECB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294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F98180-20BD-49C8-B397-BFF41E95F3DD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878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5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12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5330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657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162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956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655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8106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306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183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95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C25A4-E4AD-4AAB-8B26-2659A8C5CCD5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F795B-26EE-427D-96AE-D4A1ACAFED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38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7B1BDB3-1211-280F-C6EC-DEA8D688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685800"/>
            <a:ext cx="76200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14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5009D34-6EEE-4C73-B6CD-93BDE5443047}"/>
              </a:ext>
            </a:extLst>
          </p:cNvPr>
          <p:cNvSpPr/>
          <p:nvPr/>
        </p:nvSpPr>
        <p:spPr>
          <a:xfrm>
            <a:off x="533400" y="381000"/>
            <a:ext cx="8229600" cy="1319981"/>
          </a:xfrm>
          <a:prstGeom prst="round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Trial of pelvic floor exercises / Lifestyle therapy / Behavioral changes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971487-B652-4A17-9A03-87E76FE37AE2}"/>
              </a:ext>
            </a:extLst>
          </p:cNvPr>
          <p:cNvSpPr/>
          <p:nvPr/>
        </p:nvSpPr>
        <p:spPr>
          <a:xfrm>
            <a:off x="609600" y="2490018"/>
            <a:ext cx="8153400" cy="1319981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Supervised or augmented pelvic floor muscle training</a:t>
            </a:r>
          </a:p>
        </p:txBody>
      </p:sp>
      <p:sp>
        <p:nvSpPr>
          <p:cNvPr id="6" name="Scroll: Horizontal 5">
            <a:extLst>
              <a:ext uri="{FF2B5EF4-FFF2-40B4-BE49-F238E27FC236}">
                <a16:creationId xmlns="" xmlns:a16="http://schemas.microsoft.com/office/drawing/2014/main" id="{914955B0-8A0C-4C9C-8E69-42315B66C50E}"/>
              </a:ext>
            </a:extLst>
          </p:cNvPr>
          <p:cNvSpPr/>
          <p:nvPr/>
        </p:nvSpPr>
        <p:spPr>
          <a:xfrm>
            <a:off x="533400" y="4343400"/>
            <a:ext cx="8077200" cy="24384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It can take </a:t>
            </a:r>
            <a:r>
              <a:rPr lang="en-US" sz="2800" b="1" i="1" dirty="0">
                <a:solidFill>
                  <a:srgbClr val="FF0000"/>
                </a:solidFill>
              </a:rPr>
              <a:t>6</a:t>
            </a:r>
            <a:r>
              <a:rPr lang="en-US" sz="2800" b="1" i="1" dirty="0">
                <a:solidFill>
                  <a:srgbClr val="00B0F0"/>
                </a:solidFill>
              </a:rPr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12 </a:t>
            </a:r>
            <a:r>
              <a:rPr lang="en-US" sz="2800" b="1" i="1" dirty="0">
                <a:solidFill>
                  <a:srgbClr val="00B0F0"/>
                </a:solidFill>
              </a:rPr>
              <a:t>weeks to see an effect from the initial interventions</a:t>
            </a:r>
          </a:p>
        </p:txBody>
      </p:sp>
    </p:spTree>
    <p:extLst>
      <p:ext uri="{BB962C8B-B14F-4D97-AF65-F5344CB8AC3E}">
        <p14:creationId xmlns:p14="http://schemas.microsoft.com/office/powerpoint/2010/main" val="413834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="" xmlns:a16="http://schemas.microsoft.com/office/drawing/2014/main" id="{0A6C5F08-B3E4-4436-8AE7-3457D532E7BA}"/>
              </a:ext>
            </a:extLst>
          </p:cNvPr>
          <p:cNvSpPr/>
          <p:nvPr/>
        </p:nvSpPr>
        <p:spPr>
          <a:xfrm>
            <a:off x="304800" y="0"/>
            <a:ext cx="8534400" cy="4343400"/>
          </a:xfrm>
          <a:prstGeom prst="horizontalScroll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For those who have difficulty or no improvement with unsupervised physical therapy:</a:t>
            </a:r>
          </a:p>
          <a:p>
            <a:pPr algn="ctr"/>
            <a:endParaRPr lang="en-US" sz="2400" b="1" i="1" dirty="0">
              <a:solidFill>
                <a:srgbClr val="0070C0"/>
              </a:solidFill>
            </a:endParaRPr>
          </a:p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Supervised </a:t>
            </a:r>
            <a:r>
              <a:rPr lang="en-US" sz="2400" b="1" i="1" dirty="0">
                <a:solidFill>
                  <a:srgbClr val="0070C0"/>
                </a:solidFill>
              </a:rPr>
              <a:t>pelvic floor physical therapy by a physical therapist specifically trained in the modalities (</a:t>
            </a:r>
            <a:r>
              <a:rPr lang="en-US" sz="2400" b="1" i="1" dirty="0">
                <a:solidFill>
                  <a:srgbClr val="FFFF00"/>
                </a:solidFill>
              </a:rPr>
              <a:t>Grade 2C</a:t>
            </a:r>
            <a:r>
              <a:rPr lang="en-US" sz="2400" b="1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="" xmlns:a16="http://schemas.microsoft.com/office/drawing/2014/main" id="{62BABF54-D7D9-48F5-9C7A-7E5EB18E4D9F}"/>
              </a:ext>
            </a:extLst>
          </p:cNvPr>
          <p:cNvSpPr/>
          <p:nvPr/>
        </p:nvSpPr>
        <p:spPr>
          <a:xfrm>
            <a:off x="990600" y="2362200"/>
            <a:ext cx="304800" cy="3048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123723-E832-451A-8CE5-C2637DD1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14800"/>
            <a:ext cx="5486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7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4290"/>
          <a:ext cx="8229600" cy="64294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08070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32FA3C0-CBCB-42D3-8FC9-CE98E89BB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56DF66-6F0B-4796-AC46-79C5C70CE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938297-FD8A-48F4-9B9D-6BCEC53173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A006B23-BB94-4D00-B105-ED174B3F5F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ED58096-7266-4984-991C-09EE965094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17B22F-ADFE-4DED-BC23-C5C5F3387F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E32C732-15B5-4B30-B7DA-96B8C99120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4E973-AC4E-4B02-8E3C-5FDC42275A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5210AC-ED01-4F44-A1EC-891A62EB08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D49C32-BA5B-4789-8C52-6DC6A8A442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BE6C030-FDF5-4B10-90E8-83952F035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6AAA77B-9AD6-473C-9C68-9FFCEB019E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6FB4E04-A034-4939-9060-68BC64A493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F1548A-4097-4056-B183-93FA69637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DA44FB-150D-4815-9450-39B204E17E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224DF9A-3A08-4EFE-9C55-A7E9B616E0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714EF5-10C1-416A-9B04-8F539A8A71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8158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52400" y="685800"/>
            <a:ext cx="8991600" cy="5788025"/>
          </a:xfrm>
        </p:spPr>
        <p:txBody>
          <a:bodyPr>
            <a:normAutofit/>
          </a:bodyPr>
          <a:lstStyle/>
          <a:p>
            <a:r>
              <a:rPr lang="en-US" b="1" i="1" dirty="0">
                <a:solidFill>
                  <a:srgbClr val="6600FF"/>
                </a:solidFill>
              </a:rPr>
              <a:t>Incontinence pessaries </a:t>
            </a:r>
            <a:r>
              <a:rPr lang="en-US" dirty="0"/>
              <a:t>may improve the symptoms of stress and mixed urinary incontinence but objective evidence regarding their effectiveness has not been reported.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sz="1800" b="1" i="1" u="sng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962400"/>
            <a:ext cx="4724400" cy="2511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51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83321028-92B1-45CF-998A-66B98A5C58B6}"/>
              </a:ext>
            </a:extLst>
          </p:cNvPr>
          <p:cNvSpPr/>
          <p:nvPr/>
        </p:nvSpPr>
        <p:spPr>
          <a:xfrm>
            <a:off x="1219200" y="304800"/>
            <a:ext cx="6629400" cy="2133600"/>
          </a:xfrm>
          <a:prstGeom prst="cloudCallout">
            <a:avLst/>
          </a:prstGeom>
          <a:ln w="5715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rgbClr val="C00000"/>
                </a:solidFill>
              </a:rPr>
              <a:t>Surgical treatment</a:t>
            </a:r>
            <a:endParaRPr lang="en-US" sz="4000" dirty="0">
              <a:solidFill>
                <a:srgbClr val="C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AE681DE-3D7A-440E-9A3F-093B7124B0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733800"/>
            <a:ext cx="37338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F184303-36C4-462C-A32C-6DBC72869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657600"/>
            <a:ext cx="4800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7324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D4E35E82-B2E2-42BA-98BF-B18983FBC0E7}"/>
              </a:ext>
            </a:extLst>
          </p:cNvPr>
          <p:cNvSpPr/>
          <p:nvPr/>
        </p:nvSpPr>
        <p:spPr>
          <a:xfrm>
            <a:off x="1828800" y="228600"/>
            <a:ext cx="5486400" cy="1676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rgbClr val="00B05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Surgical Candidate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53BFC2FC-01E9-48F3-AA5E-83ED5BA1FBD7}"/>
              </a:ext>
            </a:extLst>
          </p:cNvPr>
          <p:cNvSpPr/>
          <p:nvPr/>
        </p:nvSpPr>
        <p:spPr>
          <a:xfrm>
            <a:off x="381000" y="2514601"/>
            <a:ext cx="8458200" cy="1219198"/>
          </a:xfrm>
          <a:prstGeom prst="roundRec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rgbClr val="0070C0"/>
                </a:solidFill>
              </a:rPr>
              <a:t>Women who decline or have persistent symptoms following conservative therapy</a:t>
            </a:r>
          </a:p>
          <a:p>
            <a:endParaRPr lang="en-US" i="1" dirty="0">
              <a:solidFill>
                <a:srgbClr val="BE12AA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092613FD-C820-413A-8F96-EA45B5A030AF}"/>
              </a:ext>
            </a:extLst>
          </p:cNvPr>
          <p:cNvSpPr/>
          <p:nvPr/>
        </p:nvSpPr>
        <p:spPr>
          <a:xfrm>
            <a:off x="381000" y="4648200"/>
            <a:ext cx="8458200" cy="1143000"/>
          </a:xfrm>
          <a:prstGeom prst="roundRec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Women with occult SUI</a:t>
            </a:r>
            <a:endParaRPr lang="en-US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2490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ED613DA8-8CBF-4223-9AAB-78C419C2EADD}"/>
              </a:ext>
            </a:extLst>
          </p:cNvPr>
          <p:cNvSpPr/>
          <p:nvPr/>
        </p:nvSpPr>
        <p:spPr>
          <a:xfrm>
            <a:off x="742950" y="304800"/>
            <a:ext cx="7658100" cy="33528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Surgical treatment have consistently been shown to have a </a:t>
            </a:r>
            <a:r>
              <a:rPr lang="en-US" sz="2800" b="1" i="1" dirty="0">
                <a:solidFill>
                  <a:srgbClr val="FF0000"/>
                </a:solidFill>
              </a:rPr>
              <a:t>higher</a:t>
            </a:r>
            <a:r>
              <a:rPr lang="en-US" sz="2800" b="1" i="1" dirty="0">
                <a:solidFill>
                  <a:schemeClr val="tx1"/>
                </a:solidFill>
              </a:rPr>
              <a:t> </a:t>
            </a:r>
            <a:r>
              <a:rPr lang="en-US" sz="2800" b="1" i="1" dirty="0">
                <a:solidFill>
                  <a:srgbClr val="FF0000"/>
                </a:solidFill>
              </a:rPr>
              <a:t>efficacy</a:t>
            </a:r>
            <a:r>
              <a:rPr lang="en-US" sz="2800" b="1" i="1" dirty="0">
                <a:solidFill>
                  <a:schemeClr val="tx1"/>
                </a:solidFill>
              </a:rPr>
              <a:t> rate than conservative therapy.</a:t>
            </a:r>
          </a:p>
          <a:p>
            <a:pPr>
              <a:buFont typeface="Arial" charset="0"/>
              <a:buChar char="•"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Rectangle: Top Corners Snipped 2">
            <a:extLst>
              <a:ext uri="{FF2B5EF4-FFF2-40B4-BE49-F238E27FC236}">
                <a16:creationId xmlns="" xmlns:a16="http://schemas.microsoft.com/office/drawing/2014/main" id="{F6C4415E-4056-46FC-A8F0-CC7106376427}"/>
              </a:ext>
            </a:extLst>
          </p:cNvPr>
          <p:cNvSpPr/>
          <p:nvPr/>
        </p:nvSpPr>
        <p:spPr>
          <a:xfrm>
            <a:off x="742950" y="4267200"/>
            <a:ext cx="7867650" cy="2209800"/>
          </a:xfrm>
          <a:prstGeom prst="snip2Same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chemeClr val="tx1"/>
                </a:solidFill>
              </a:rPr>
              <a:t>Surgery is associated with increased </a:t>
            </a:r>
            <a:r>
              <a:rPr lang="en-US" sz="2800" b="1" i="1" dirty="0">
                <a:solidFill>
                  <a:srgbClr val="00B0F0"/>
                </a:solidFill>
              </a:rPr>
              <a:t>morbidity</a:t>
            </a:r>
            <a:r>
              <a:rPr lang="en-US" sz="2800" i="1" dirty="0">
                <a:solidFill>
                  <a:srgbClr val="00B050"/>
                </a:solidFill>
              </a:rPr>
              <a:t> </a:t>
            </a:r>
            <a:r>
              <a:rPr lang="en-US" sz="2800" i="1" dirty="0">
                <a:solidFill>
                  <a:schemeClr val="tx1"/>
                </a:solidFill>
              </a:rPr>
              <a:t>, </a:t>
            </a:r>
            <a:r>
              <a:rPr lang="en-US" sz="2800" b="1" dirty="0">
                <a:solidFill>
                  <a:srgbClr val="00B0F0"/>
                </a:solidFill>
              </a:rPr>
              <a:t>postoperative voiding difficultly </a:t>
            </a:r>
            <a:r>
              <a:rPr lang="en-US" sz="2800" b="1" dirty="0">
                <a:solidFill>
                  <a:schemeClr val="tx1"/>
                </a:solidFill>
              </a:rPr>
              <a:t>&amp; </a:t>
            </a:r>
            <a:r>
              <a:rPr lang="en-US" sz="2800" b="1" dirty="0">
                <a:solidFill>
                  <a:srgbClr val="00B0F0"/>
                </a:solidFill>
              </a:rPr>
              <a:t>development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or </a:t>
            </a:r>
            <a:r>
              <a:rPr lang="en-US" sz="2800" b="1" dirty="0">
                <a:solidFill>
                  <a:srgbClr val="00B0F0"/>
                </a:solidFill>
              </a:rPr>
              <a:t>worsening</a:t>
            </a:r>
            <a:r>
              <a:rPr lang="en-US" sz="2800" b="1" dirty="0">
                <a:solidFill>
                  <a:srgbClr val="00B050"/>
                </a:solidFill>
              </a:rPr>
              <a:t> </a:t>
            </a:r>
            <a:r>
              <a:rPr lang="en-US" sz="2800" b="1" dirty="0">
                <a:solidFill>
                  <a:schemeClr val="tx1"/>
                </a:solidFill>
              </a:rPr>
              <a:t>of </a:t>
            </a:r>
            <a:r>
              <a:rPr lang="en-US" sz="2800" b="1" dirty="0">
                <a:solidFill>
                  <a:srgbClr val="00B0F0"/>
                </a:solidFill>
              </a:rPr>
              <a:t>urgency </a:t>
            </a:r>
            <a:r>
              <a:rPr lang="en-US" sz="2800" b="1" i="1" dirty="0">
                <a:solidFill>
                  <a:srgbClr val="00B0F0"/>
                </a:solidFill>
              </a:rPr>
              <a:t>incontinence</a:t>
            </a:r>
            <a:endParaRPr lang="en-US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0258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BFFE9B77-21FD-42BB-9141-8A1EF1A08525}"/>
              </a:ext>
            </a:extLst>
          </p:cNvPr>
          <p:cNvSpPr/>
          <p:nvPr/>
        </p:nvSpPr>
        <p:spPr>
          <a:xfrm>
            <a:off x="1371600" y="152400"/>
            <a:ext cx="6629400" cy="1219200"/>
          </a:xfrm>
          <a:prstGeom prst="cloud">
            <a:avLst/>
          </a:prstGeom>
          <a:ln w="57150"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BE12AA"/>
                </a:solidFill>
                <a:latin typeface="Aparajita" pitchFamily="34" charset="0"/>
                <a:cs typeface="Aparajita" pitchFamily="34" charset="0"/>
              </a:rPr>
              <a:t>Preoperative  counseling</a:t>
            </a:r>
            <a:endParaRPr lang="en-US" sz="3600" dirty="0">
              <a:solidFill>
                <a:srgbClr val="BE12AA"/>
              </a:solidFill>
            </a:endParaRPr>
          </a:p>
        </p:txBody>
      </p:sp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80C8C36D-5B49-4076-A3CF-382A8EBF161E}"/>
              </a:ext>
            </a:extLst>
          </p:cNvPr>
          <p:cNvSpPr/>
          <p:nvPr/>
        </p:nvSpPr>
        <p:spPr>
          <a:xfrm>
            <a:off x="228600" y="2514600"/>
            <a:ext cx="4953000" cy="3124200"/>
          </a:xfrm>
          <a:prstGeom prst="homePlate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C000"/>
                </a:solidFill>
              </a:rPr>
              <a:t>Patient</a:t>
            </a:r>
            <a:r>
              <a:rPr lang="en-US" sz="2400" b="1" i="1" dirty="0">
                <a:solidFill>
                  <a:schemeClr val="tx1"/>
                </a:solidFill>
              </a:rPr>
              <a:t> &amp; </a:t>
            </a:r>
            <a:r>
              <a:rPr lang="en-US" sz="2400" b="1" i="1" dirty="0">
                <a:solidFill>
                  <a:srgbClr val="FFC000"/>
                </a:solidFill>
              </a:rPr>
              <a:t>surgeon</a:t>
            </a:r>
            <a:r>
              <a:rPr lang="en-US" sz="2400" b="1" i="1" dirty="0">
                <a:solidFill>
                  <a:schemeClr val="tx1"/>
                </a:solidFill>
              </a:rPr>
              <a:t> satisfaction with treatment can be optimized by having a discussion during the planning phase for the surgery</a:t>
            </a:r>
            <a:endParaRPr lang="en-US" sz="24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43DB4A4-AE2D-4F41-A423-7389E371D624}"/>
              </a:ext>
            </a:extLst>
          </p:cNvPr>
          <p:cNvSpPr/>
          <p:nvPr/>
        </p:nvSpPr>
        <p:spPr>
          <a:xfrm>
            <a:off x="5410200" y="1981200"/>
            <a:ext cx="3505200" cy="10668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Individual patient goals</a:t>
            </a:r>
            <a:endParaRPr lang="en-US" sz="24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76B917F-9733-42E9-8A0D-B7A6A9F9AFB0}"/>
              </a:ext>
            </a:extLst>
          </p:cNvPr>
          <p:cNvSpPr/>
          <p:nvPr/>
        </p:nvSpPr>
        <p:spPr>
          <a:xfrm>
            <a:off x="5410200" y="3581400"/>
            <a:ext cx="3505200" cy="10668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Expectations for her treatment</a:t>
            </a:r>
            <a:endParaRPr lang="en-US" sz="24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059C1B9E-6499-41B6-9ED7-C01E1C38323E}"/>
              </a:ext>
            </a:extLst>
          </p:cNvPr>
          <p:cNvSpPr/>
          <p:nvPr/>
        </p:nvSpPr>
        <p:spPr>
          <a:xfrm>
            <a:off x="5410200" y="5105400"/>
            <a:ext cx="3505200" cy="12192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Awareness of potential adverse events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453661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2298491D-AC5C-4678-8C6C-42A524F58C69}"/>
              </a:ext>
            </a:extLst>
          </p:cNvPr>
          <p:cNvSpPr/>
          <p:nvPr/>
        </p:nvSpPr>
        <p:spPr>
          <a:xfrm>
            <a:off x="1790700" y="228600"/>
            <a:ext cx="5562600" cy="8382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Sub urethral sling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="" xmlns:a16="http://schemas.microsoft.com/office/drawing/2014/main" id="{B96DD144-9FF3-48A8-811D-55F0E0C02E8F}"/>
              </a:ext>
            </a:extLst>
          </p:cNvPr>
          <p:cNvCxnSpPr/>
          <p:nvPr/>
        </p:nvCxnSpPr>
        <p:spPr>
          <a:xfrm flipH="1">
            <a:off x="2133600" y="1295400"/>
            <a:ext cx="1524000" cy="9906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" name="Callout: Down Arrow 5">
            <a:extLst>
              <a:ext uri="{FF2B5EF4-FFF2-40B4-BE49-F238E27FC236}">
                <a16:creationId xmlns="" xmlns:a16="http://schemas.microsoft.com/office/drawing/2014/main" id="{B35C8D49-F0B9-49AC-85DA-84F286D20D16}"/>
              </a:ext>
            </a:extLst>
          </p:cNvPr>
          <p:cNvSpPr/>
          <p:nvPr/>
        </p:nvSpPr>
        <p:spPr>
          <a:xfrm>
            <a:off x="228600" y="2743200"/>
            <a:ext cx="3657600" cy="1295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6600FF"/>
                </a:solidFill>
              </a:rPr>
              <a:t>Mid urethral sling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45674E41-3D6C-45DA-BBE7-9FEA34F8F831}"/>
              </a:ext>
            </a:extLst>
          </p:cNvPr>
          <p:cNvCxnSpPr/>
          <p:nvPr/>
        </p:nvCxnSpPr>
        <p:spPr>
          <a:xfrm>
            <a:off x="5257800" y="1295400"/>
            <a:ext cx="1524000" cy="914400"/>
          </a:xfrm>
          <a:prstGeom prst="straightConnector1">
            <a:avLst/>
          </a:prstGeom>
          <a:ln w="76200">
            <a:tailEnd type="triangle"/>
          </a:ln>
          <a:effectLst>
            <a:innerShdw blurRad="114300">
              <a:prstClr val="black"/>
            </a:innerShdw>
          </a:effec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allout: Down Arrow 8">
            <a:extLst>
              <a:ext uri="{FF2B5EF4-FFF2-40B4-BE49-F238E27FC236}">
                <a16:creationId xmlns="" xmlns:a16="http://schemas.microsoft.com/office/drawing/2014/main" id="{C05F99ED-BE50-45F4-8AFF-BCB1F300FA53}"/>
              </a:ext>
            </a:extLst>
          </p:cNvPr>
          <p:cNvSpPr/>
          <p:nvPr/>
        </p:nvSpPr>
        <p:spPr>
          <a:xfrm>
            <a:off x="5014452" y="2743200"/>
            <a:ext cx="3748548" cy="13716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6600FF"/>
                </a:solidFill>
              </a:rPr>
              <a:t>Bladder neck sling</a:t>
            </a:r>
          </a:p>
        </p:txBody>
      </p:sp>
      <p:sp>
        <p:nvSpPr>
          <p:cNvPr id="10" name="Rectangle: Folded Corner 9">
            <a:extLst>
              <a:ext uri="{FF2B5EF4-FFF2-40B4-BE49-F238E27FC236}">
                <a16:creationId xmlns="" xmlns:a16="http://schemas.microsoft.com/office/drawing/2014/main" id="{0E97C7ED-3828-4256-AC0F-CF40068AA4F0}"/>
              </a:ext>
            </a:extLst>
          </p:cNvPr>
          <p:cNvSpPr/>
          <p:nvPr/>
        </p:nvSpPr>
        <p:spPr>
          <a:xfrm>
            <a:off x="228600" y="4572001"/>
            <a:ext cx="3657600" cy="2133599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Retropubic </a:t>
            </a:r>
            <a:r>
              <a:rPr lang="en-US" b="1" i="1" dirty="0" err="1"/>
              <a:t>midurethral</a:t>
            </a:r>
            <a:r>
              <a:rPr lang="en-US" b="1" i="1" dirty="0"/>
              <a:t> sling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</a:t>
            </a:r>
            <a:r>
              <a:rPr lang="en-US" b="1" i="1" dirty="0" err="1"/>
              <a:t>Transobturator</a:t>
            </a:r>
            <a:r>
              <a:rPr lang="en-US" b="1" i="1" dirty="0"/>
              <a:t> </a:t>
            </a:r>
            <a:r>
              <a:rPr lang="en-US" b="1" i="1" dirty="0" err="1"/>
              <a:t>midurethral</a:t>
            </a:r>
            <a:endParaRPr lang="en-US" b="1" i="1" dirty="0"/>
          </a:p>
          <a:p>
            <a:pPr algn="ctr"/>
            <a:r>
              <a:rPr lang="en-US" b="1" i="1" dirty="0"/>
              <a:t> sling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Single incision </a:t>
            </a:r>
            <a:r>
              <a:rPr lang="en-US" b="1" i="1" dirty="0" err="1"/>
              <a:t>midurethral</a:t>
            </a:r>
            <a:r>
              <a:rPr lang="en-US" b="1" i="1" dirty="0"/>
              <a:t> sling</a:t>
            </a:r>
          </a:p>
        </p:txBody>
      </p:sp>
      <p:sp>
        <p:nvSpPr>
          <p:cNvPr id="11" name="Rectangle: Folded Corner 10">
            <a:extLst>
              <a:ext uri="{FF2B5EF4-FFF2-40B4-BE49-F238E27FC236}">
                <a16:creationId xmlns="" xmlns:a16="http://schemas.microsoft.com/office/drawing/2014/main" id="{CD883AC7-98DC-43FE-BBF3-DB4FABA1C8EB}"/>
              </a:ext>
            </a:extLst>
          </p:cNvPr>
          <p:cNvSpPr/>
          <p:nvPr/>
        </p:nvSpPr>
        <p:spPr>
          <a:xfrm>
            <a:off x="5014452" y="4542503"/>
            <a:ext cx="3748548" cy="2086897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Pubovaginal slings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Burch </a:t>
            </a:r>
            <a:r>
              <a:rPr lang="en-US" b="1" i="1" dirty="0" err="1"/>
              <a:t>colposuspension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651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0" y="1066800"/>
            <a:ext cx="7924800" cy="2362200"/>
          </a:xfrm>
        </p:spPr>
        <p:txBody>
          <a:bodyPr>
            <a:normAutofit/>
          </a:bodyPr>
          <a:lstStyle/>
          <a:p>
            <a:pPr algn="ctr"/>
            <a:r>
              <a:rPr lang="en-US" sz="6600" b="1" i="1" dirty="0">
                <a:solidFill>
                  <a:srgbClr val="C00000"/>
                </a:solidFill>
              </a:rPr>
              <a:t>Treatment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62400"/>
            <a:ext cx="39624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"/>
            <a:ext cx="22098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ommon Medications Used to Treat Male Urinary Incontinence">
            <a:extLst>
              <a:ext uri="{FF2B5EF4-FFF2-40B4-BE49-F238E27FC236}">
                <a16:creationId xmlns="" xmlns:a16="http://schemas.microsoft.com/office/drawing/2014/main" id="{9550467C-97EC-401A-9240-86C3AB25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900" y="3962399"/>
            <a:ext cx="3543300" cy="243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508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Left-Right Arrow 1">
            <a:extLst>
              <a:ext uri="{FF2B5EF4-FFF2-40B4-BE49-F238E27FC236}">
                <a16:creationId xmlns="" xmlns:a16="http://schemas.microsoft.com/office/drawing/2014/main" id="{0DB10199-A3C5-4F3D-829F-1655E54208B4}"/>
              </a:ext>
            </a:extLst>
          </p:cNvPr>
          <p:cNvSpPr/>
          <p:nvPr/>
        </p:nvSpPr>
        <p:spPr>
          <a:xfrm>
            <a:off x="1905000" y="152400"/>
            <a:ext cx="4800600" cy="1066800"/>
          </a:xfrm>
          <a:prstGeom prst="leftRightArrowCallout">
            <a:avLst/>
          </a:prstGeom>
          <a:ln w="38100"/>
          <a:effectLst>
            <a:glow rad="1397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PATIENT SELECTION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4B02C0F9-85C4-4FDA-95E7-A6A799483C56}"/>
              </a:ext>
            </a:extLst>
          </p:cNvPr>
          <p:cNvSpPr/>
          <p:nvPr/>
        </p:nvSpPr>
        <p:spPr>
          <a:xfrm>
            <a:off x="228598" y="1828800"/>
            <a:ext cx="3810001" cy="40386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The</a:t>
            </a:r>
            <a:r>
              <a:rPr lang="en-US" sz="2400" b="1" i="1" dirty="0">
                <a:solidFill>
                  <a:srgbClr val="C00000"/>
                </a:solidFill>
              </a:rPr>
              <a:t> MUS </a:t>
            </a:r>
            <a:r>
              <a:rPr lang="en-US" sz="2400" b="1" i="1" dirty="0"/>
              <a:t>is the </a:t>
            </a:r>
            <a:r>
              <a:rPr lang="en-US" sz="2400" b="1" i="1" dirty="0">
                <a:solidFill>
                  <a:srgbClr val="C00000"/>
                </a:solidFill>
              </a:rPr>
              <a:t>standard</a:t>
            </a:r>
            <a:r>
              <a:rPr lang="en-US" sz="2400" b="1" i="1" dirty="0"/>
              <a:t> of care for </a:t>
            </a:r>
            <a:r>
              <a:rPr lang="en-US" sz="2400" b="1" i="1" dirty="0">
                <a:solidFill>
                  <a:srgbClr val="FFC000"/>
                </a:solidFill>
              </a:rPr>
              <a:t>SUI </a:t>
            </a:r>
            <a:r>
              <a:rPr lang="en-US" sz="2400" b="1" i="1" dirty="0"/>
              <a:t>, largely due to the </a:t>
            </a:r>
            <a:r>
              <a:rPr lang="en-US" sz="2400" b="1" i="1" dirty="0">
                <a:solidFill>
                  <a:srgbClr val="C00000"/>
                </a:solidFill>
              </a:rPr>
              <a:t>decreases</a:t>
            </a:r>
            <a:r>
              <a:rPr lang="en-US" sz="2400" b="1" i="1" dirty="0"/>
              <a:t> in </a:t>
            </a:r>
            <a:r>
              <a:rPr lang="en-US" sz="2400" b="1" i="1" dirty="0">
                <a:solidFill>
                  <a:srgbClr val="92D050"/>
                </a:solidFill>
              </a:rPr>
              <a:t>morbidity </a:t>
            </a:r>
            <a:r>
              <a:rPr lang="en-US" sz="2400" b="1" i="1" dirty="0"/>
              <a:t>and </a:t>
            </a:r>
            <a:r>
              <a:rPr lang="en-US" sz="2400" b="1" i="1" dirty="0">
                <a:solidFill>
                  <a:srgbClr val="92D050"/>
                </a:solidFill>
              </a:rPr>
              <a:t>voiding dysfunction </a:t>
            </a:r>
            <a:r>
              <a:rPr lang="en-US" sz="2400" b="1" i="1" dirty="0"/>
              <a:t>associated with </a:t>
            </a:r>
            <a:r>
              <a:rPr lang="en-US" sz="2400" b="1" i="1" u="sng" dirty="0"/>
              <a:t>MUS</a:t>
            </a:r>
            <a:r>
              <a:rPr lang="en-US" sz="2400" b="1" i="1" dirty="0"/>
              <a:t> as compared with </a:t>
            </a:r>
            <a:r>
              <a:rPr lang="en-US" sz="2400" b="1" i="1" u="sng" dirty="0"/>
              <a:t>bladder neck slings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999744D-05C2-4085-B529-810F7103249D}"/>
              </a:ext>
            </a:extLst>
          </p:cNvPr>
          <p:cNvSpPr/>
          <p:nvPr/>
        </p:nvSpPr>
        <p:spPr>
          <a:xfrm>
            <a:off x="4991100" y="1828800"/>
            <a:ext cx="3886201" cy="40386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** </a:t>
            </a:r>
            <a:r>
              <a:rPr lang="en-US" sz="2400" b="1" i="1" dirty="0">
                <a:solidFill>
                  <a:srgbClr val="C00000"/>
                </a:solidFill>
              </a:rPr>
              <a:t>Bladder neck slings </a:t>
            </a:r>
            <a:r>
              <a:rPr lang="en-US" sz="2400" b="1" i="1" dirty="0"/>
              <a:t>are reserved for women :</a:t>
            </a:r>
          </a:p>
          <a:p>
            <a:pPr algn="ctr"/>
            <a:endParaRPr lang="en-US" sz="2400" b="1" i="1" dirty="0"/>
          </a:p>
          <a:p>
            <a:r>
              <a:rPr lang="en-US" sz="2000" b="1" i="1" dirty="0">
                <a:solidFill>
                  <a:srgbClr val="0070C0"/>
                </a:solidFill>
              </a:rPr>
              <a:t>1 – MUS are contraindicated</a:t>
            </a:r>
          </a:p>
          <a:p>
            <a:endParaRPr lang="en-US" sz="2000" b="1" i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2 -  Were unsuccessful</a:t>
            </a:r>
          </a:p>
          <a:p>
            <a:endParaRPr lang="en-US" sz="2000" b="1" i="1" dirty="0">
              <a:solidFill>
                <a:srgbClr val="0070C0"/>
              </a:solidFill>
            </a:endParaRPr>
          </a:p>
          <a:p>
            <a:r>
              <a:rPr lang="en-US" sz="2000" b="1" i="1" dirty="0">
                <a:solidFill>
                  <a:srgbClr val="0070C0"/>
                </a:solidFill>
              </a:rPr>
              <a:t>3 - Decline to have a synthetic material used for their sling</a:t>
            </a:r>
          </a:p>
        </p:txBody>
      </p:sp>
      <p:sp>
        <p:nvSpPr>
          <p:cNvPr id="5" name="Star: 4 Points 4">
            <a:extLst>
              <a:ext uri="{FF2B5EF4-FFF2-40B4-BE49-F238E27FC236}">
                <a16:creationId xmlns="" xmlns:a16="http://schemas.microsoft.com/office/drawing/2014/main" id="{E0DE31AC-BB77-438E-860D-1CE3DBEBEF0C}"/>
              </a:ext>
            </a:extLst>
          </p:cNvPr>
          <p:cNvSpPr/>
          <p:nvPr/>
        </p:nvSpPr>
        <p:spPr>
          <a:xfrm>
            <a:off x="2971800" y="2209800"/>
            <a:ext cx="400050" cy="381000"/>
          </a:xfrm>
          <a:prstGeom prst="star4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8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="" xmlns:a16="http://schemas.microsoft.com/office/drawing/2014/main" id="{639ACBBC-E683-4093-83F6-9ECA097637E0}"/>
              </a:ext>
            </a:extLst>
          </p:cNvPr>
          <p:cNvSpPr/>
          <p:nvPr/>
        </p:nvSpPr>
        <p:spPr>
          <a:xfrm>
            <a:off x="1371600" y="304800"/>
            <a:ext cx="5943600" cy="16002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Trans obturator </a:t>
            </a:r>
            <a:r>
              <a:rPr lang="en-US" sz="2400" b="1" i="1" dirty="0" err="1"/>
              <a:t>midurethral</a:t>
            </a:r>
            <a:r>
              <a:rPr lang="en-US" sz="2400" b="1" i="1" dirty="0"/>
              <a:t> slings ( TOT 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93BABDA-1757-44EE-AA16-89E401FD19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3200400"/>
            <a:ext cx="358140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1036896-BAB9-4DE6-B2E1-156DAB0639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3200400"/>
            <a:ext cx="41148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0896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2452850"/>
              </p:ext>
            </p:extLst>
          </p:nvPr>
        </p:nvGraphicFramePr>
        <p:xfrm>
          <a:off x="457200" y="285750"/>
          <a:ext cx="8458200" cy="62150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3958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B92DA0-8BD3-4DEB-B251-5D683E5B33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CD1861C-E119-4168-B617-48ACC49C5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00CF7D-5C7A-4047-80FA-63F9368DEA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143A6A-9E1C-4D74-B225-763F322E18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B1678FA-0B2F-4E8C-BD71-BD956D3975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A4AD139-C531-4069-81E8-5AF2E07C08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0DEF53-596E-466C-82A1-C617822AE9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B11056-512B-42DF-9E47-269233F354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BA2787-CAD6-4A11-9DCC-1C1B3E7128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6F1FABE-51BD-4E63-94EE-4537C09135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F0DC01A-06CC-477E-920F-2AE7CBC797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E14D526-1DED-4513-8E2D-E83E232D5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C91E4C-7F93-42F8-9529-B61C302706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19BAF63-9CBE-4695-8765-5D94B41AA4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1E87E5-D59A-4BBE-8A59-1524B107DC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E6D723-F8B7-4B64-8472-1707780BE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BEEFD8-4A77-4497-BE5B-EA64C03186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9F944F3-D796-4096-9429-C142A0049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40215E-79D3-4D1D-BC57-B15F5E0119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DE928F9-0866-46F7-B0A5-9D716AE289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C4E311-DD13-41F2-A847-5C68FEF7E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5A8D6E6-F176-4FC5-ACAF-452144CA6B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0B33C2-C922-484E-8BC5-C71BC66B58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23322A1-1B8A-4945-93EB-21E40BB61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413779B-EC53-4C6F-9014-DD43B203978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DD02A2-2BC7-42F7-A7BB-B88C83E3E2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A6980A-A248-4BFA-A0CC-B46BFB9BE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5BF3E50-A087-4C9E-98AE-6B6D9052A55B}"/>
              </a:ext>
            </a:extLst>
          </p:cNvPr>
          <p:cNvSpPr/>
          <p:nvPr/>
        </p:nvSpPr>
        <p:spPr>
          <a:xfrm>
            <a:off x="381000" y="609600"/>
            <a:ext cx="8382000" cy="5486400"/>
          </a:xfrm>
          <a:prstGeom prst="rect">
            <a:avLst/>
          </a:prstGeom>
          <a:ln w="76200"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E493E1-1449-4467-82AC-8E012B0B8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793" y="609600"/>
            <a:ext cx="8382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211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26FDD30-75F8-4D7C-BBF6-F8BC795A1709}"/>
              </a:ext>
            </a:extLst>
          </p:cNvPr>
          <p:cNvSpPr/>
          <p:nvPr/>
        </p:nvSpPr>
        <p:spPr>
          <a:xfrm>
            <a:off x="381000" y="533400"/>
            <a:ext cx="8229600" cy="5791200"/>
          </a:xfrm>
          <a:prstGeom prst="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9C1A8A9-0F5C-4E3A-8274-6EA5881E7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838200"/>
            <a:ext cx="7772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678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B0DF9C9C-309B-4213-856A-D9D3B8409468}"/>
              </a:ext>
            </a:extLst>
          </p:cNvPr>
          <p:cNvSpPr/>
          <p:nvPr/>
        </p:nvSpPr>
        <p:spPr>
          <a:xfrm>
            <a:off x="533400" y="533400"/>
            <a:ext cx="8153400" cy="5791200"/>
          </a:xfrm>
          <a:prstGeom prst="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F2155F0F-4374-4BD2-84D9-5CE2E1D9D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914400"/>
            <a:ext cx="781453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988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32DF9A49-DF74-4F76-8F43-E53C9BCF3745}"/>
              </a:ext>
            </a:extLst>
          </p:cNvPr>
          <p:cNvSpPr/>
          <p:nvPr/>
        </p:nvSpPr>
        <p:spPr>
          <a:xfrm>
            <a:off x="2286000" y="152400"/>
            <a:ext cx="4114800" cy="1219200"/>
          </a:xfrm>
          <a:prstGeom prst="downArrow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COMPLICATIONS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0C17AB9F-0AE3-41A4-8534-D41909378088}"/>
              </a:ext>
            </a:extLst>
          </p:cNvPr>
          <p:cNvSpPr/>
          <p:nvPr/>
        </p:nvSpPr>
        <p:spPr>
          <a:xfrm>
            <a:off x="304800" y="3124200"/>
            <a:ext cx="2971800" cy="1447800"/>
          </a:xfrm>
          <a:prstGeom prst="homePlate">
            <a:avLst/>
          </a:prstGeom>
          <a:ln w="76200"/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86A6BD1D-8A6B-46B3-B0F3-E2B03AADA1C6}"/>
              </a:ext>
            </a:extLst>
          </p:cNvPr>
          <p:cNvSpPr/>
          <p:nvPr/>
        </p:nvSpPr>
        <p:spPr>
          <a:xfrm>
            <a:off x="3810000" y="1981200"/>
            <a:ext cx="4876800" cy="41910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Persistent stress incontinence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Voiding dysfunction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Urinary urgency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Urinary tract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5 - Bladder or urethral injury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21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59A8E0DB-E270-405E-9D4B-60DD7A70DACF}"/>
              </a:ext>
            </a:extLst>
          </p:cNvPr>
          <p:cNvSpPr/>
          <p:nvPr/>
        </p:nvSpPr>
        <p:spPr>
          <a:xfrm>
            <a:off x="1905000" y="381000"/>
            <a:ext cx="5486400" cy="16764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Retropubic </a:t>
            </a:r>
            <a:r>
              <a:rPr lang="en-US" sz="2400" b="1" i="1" dirty="0" err="1"/>
              <a:t>midurethral</a:t>
            </a:r>
            <a:r>
              <a:rPr lang="en-US" sz="2400" b="1" i="1" dirty="0"/>
              <a:t> sling ( TVT 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6AE7D18-F016-410E-9D4E-40CA9B5106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3429000"/>
            <a:ext cx="3048001" cy="304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740D4D-5D29-49FD-A865-187C77EF9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124200"/>
            <a:ext cx="4114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766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3862A5D-7824-49B1-A64E-1CCE2264346E}"/>
              </a:ext>
            </a:extLst>
          </p:cNvPr>
          <p:cNvSpPr/>
          <p:nvPr/>
        </p:nvSpPr>
        <p:spPr>
          <a:xfrm>
            <a:off x="2590800" y="152400"/>
            <a:ext cx="3733800" cy="914400"/>
          </a:xfrm>
          <a:prstGeom prst="round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FFC000"/>
                </a:solidFill>
              </a:rPr>
              <a:t>Contraindication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="" xmlns:a16="http://schemas.microsoft.com/office/drawing/2014/main" id="{8FB4E8AA-4D04-4F3D-88F9-7760953D4D5B}"/>
              </a:ext>
            </a:extLst>
          </p:cNvPr>
          <p:cNvCxnSpPr/>
          <p:nvPr/>
        </p:nvCxnSpPr>
        <p:spPr>
          <a:xfrm flipH="1">
            <a:off x="1676400" y="1143000"/>
            <a:ext cx="26670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C347C8A9-CE6A-4A4F-8788-88EC03F0E39F}"/>
              </a:ext>
            </a:extLst>
          </p:cNvPr>
          <p:cNvCxnSpPr/>
          <p:nvPr/>
        </p:nvCxnSpPr>
        <p:spPr>
          <a:xfrm>
            <a:off x="4343400" y="1143000"/>
            <a:ext cx="2895600" cy="914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llout: Down Arrow 6">
            <a:extLst>
              <a:ext uri="{FF2B5EF4-FFF2-40B4-BE49-F238E27FC236}">
                <a16:creationId xmlns="" xmlns:a16="http://schemas.microsoft.com/office/drawing/2014/main" id="{5F970370-DBF3-4EC5-B774-DB311D78CA81}"/>
              </a:ext>
            </a:extLst>
          </p:cNvPr>
          <p:cNvSpPr/>
          <p:nvPr/>
        </p:nvSpPr>
        <p:spPr>
          <a:xfrm>
            <a:off x="571500" y="2254045"/>
            <a:ext cx="2438400" cy="9906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Absolute</a:t>
            </a:r>
          </a:p>
        </p:txBody>
      </p:sp>
      <p:sp>
        <p:nvSpPr>
          <p:cNvPr id="8" name="Callout: Down Arrow 7">
            <a:extLst>
              <a:ext uri="{FF2B5EF4-FFF2-40B4-BE49-F238E27FC236}">
                <a16:creationId xmlns="" xmlns:a16="http://schemas.microsoft.com/office/drawing/2014/main" id="{08B76586-AE38-48F2-BC09-21714AFE3E12}"/>
              </a:ext>
            </a:extLst>
          </p:cNvPr>
          <p:cNvSpPr/>
          <p:nvPr/>
        </p:nvSpPr>
        <p:spPr>
          <a:xfrm>
            <a:off x="6019802" y="2286000"/>
            <a:ext cx="2552698" cy="914400"/>
          </a:xfrm>
          <a:prstGeom prst="downArrowCallou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Relative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9EB3DE03-5702-408E-908B-BECA9DFD5984}"/>
              </a:ext>
            </a:extLst>
          </p:cNvPr>
          <p:cNvSpPr/>
          <p:nvPr/>
        </p:nvSpPr>
        <p:spPr>
          <a:xfrm>
            <a:off x="152400" y="3581400"/>
            <a:ext cx="3886200" cy="32004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Current urinary tract infection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 2 -  Current pregnancy 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 Anticoagulation</a:t>
            </a:r>
          </a:p>
          <a:p>
            <a:pPr algn="ctr"/>
            <a:r>
              <a:rPr lang="en-US" b="1" i="1" dirty="0"/>
              <a:t> </a:t>
            </a:r>
          </a:p>
          <a:p>
            <a:pPr algn="ctr"/>
            <a:r>
              <a:rPr lang="en-US" b="1" i="1" dirty="0"/>
              <a:t>4 - Structures in the retropubic space that are in the path of sling placement (vascular graft, bowel, transplanted pelvic kidney)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C91639F2-BE32-4925-8D7F-71BD44044F51}"/>
              </a:ext>
            </a:extLst>
          </p:cNvPr>
          <p:cNvSpPr/>
          <p:nvPr/>
        </p:nvSpPr>
        <p:spPr>
          <a:xfrm>
            <a:off x="5257802" y="3581400"/>
            <a:ext cx="3733798" cy="3200400"/>
          </a:xfrm>
          <a:prstGeom prst="round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/>
              <a:t>1 - Plans for future pregnancy</a:t>
            </a:r>
          </a:p>
          <a:p>
            <a:pPr algn="ctr"/>
            <a:endParaRPr lang="en-US" b="1" i="1" dirty="0"/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– History of a ruptured appendix with peritonitis or stage 4 endometriosis</a:t>
            </a:r>
          </a:p>
        </p:txBody>
      </p:sp>
    </p:spTree>
    <p:extLst>
      <p:ext uri="{BB962C8B-B14F-4D97-AF65-F5344CB8AC3E}">
        <p14:creationId xmlns:p14="http://schemas.microsoft.com/office/powerpoint/2010/main" val="408500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2ECA474-A4C0-4305-B32C-92150889D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914400"/>
            <a:ext cx="70104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99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A48A9535-73F8-4EDE-9101-51FE51952CED}"/>
              </a:ext>
            </a:extLst>
          </p:cNvPr>
          <p:cNvSpPr/>
          <p:nvPr/>
        </p:nvSpPr>
        <p:spPr>
          <a:xfrm>
            <a:off x="2667000" y="228600"/>
            <a:ext cx="3886200" cy="1371600"/>
          </a:xfrm>
          <a:prstGeom prst="downArrow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INITIAL TREATMENT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15C0A723-47DB-4E73-BAFD-C5248ABAD15C}"/>
              </a:ext>
            </a:extLst>
          </p:cNvPr>
          <p:cNvSpPr/>
          <p:nvPr/>
        </p:nvSpPr>
        <p:spPr>
          <a:xfrm>
            <a:off x="457200" y="2057400"/>
            <a:ext cx="3200400" cy="1066800"/>
          </a:xfrm>
          <a:prstGeom prst="roundRect">
            <a:avLst/>
          </a:prstGeom>
          <a:ln w="57150"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Modifying contributory factors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66E589A6-FE3C-4A50-8614-018816353B86}"/>
              </a:ext>
            </a:extLst>
          </p:cNvPr>
          <p:cNvSpPr/>
          <p:nvPr/>
        </p:nvSpPr>
        <p:spPr>
          <a:xfrm>
            <a:off x="5181600" y="1981200"/>
            <a:ext cx="3352800" cy="1143000"/>
          </a:xfrm>
          <a:prstGeom prst="roundRect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Bladder training</a:t>
            </a:r>
          </a:p>
        </p:txBody>
      </p:sp>
      <p:sp>
        <p:nvSpPr>
          <p:cNvPr id="5" name="Rectangle: Diagonal Corners Rounded 4">
            <a:extLst>
              <a:ext uri="{FF2B5EF4-FFF2-40B4-BE49-F238E27FC236}">
                <a16:creationId xmlns="" xmlns:a16="http://schemas.microsoft.com/office/drawing/2014/main" id="{AC546A9B-D2DC-4342-8B1E-657B863253B7}"/>
              </a:ext>
            </a:extLst>
          </p:cNvPr>
          <p:cNvSpPr/>
          <p:nvPr/>
        </p:nvSpPr>
        <p:spPr>
          <a:xfrm>
            <a:off x="1828800" y="3733800"/>
            <a:ext cx="6172200" cy="2895600"/>
          </a:xfrm>
          <a:prstGeom prst="round2DiagRect">
            <a:avLst/>
          </a:prstGeom>
          <a:ln w="57150"/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92D050"/>
                </a:solidFill>
              </a:rPr>
              <a:t>Lifestyle modification :</a:t>
            </a:r>
          </a:p>
          <a:p>
            <a:pPr algn="ctr"/>
            <a:endParaRPr lang="en-US" sz="2400" dirty="0"/>
          </a:p>
          <a:p>
            <a:pPr algn="ctr"/>
            <a:r>
              <a:rPr lang="en-US" sz="2400" b="1" i="1" dirty="0"/>
              <a:t>1 - Weight loss</a:t>
            </a:r>
          </a:p>
          <a:p>
            <a:pPr algn="ctr"/>
            <a:r>
              <a:rPr lang="en-US" sz="2400" b="1" i="1" dirty="0"/>
              <a:t>2 - Dietary changes</a:t>
            </a:r>
          </a:p>
          <a:p>
            <a:pPr algn="ctr"/>
            <a:r>
              <a:rPr lang="en-US" sz="2400" b="1" i="1" dirty="0"/>
              <a:t>3 - Constipation</a:t>
            </a:r>
          </a:p>
          <a:p>
            <a:pPr algn="ctr"/>
            <a:r>
              <a:rPr lang="en-US" sz="2400" b="1" i="1" dirty="0"/>
              <a:t>4 - Smoking cessation</a:t>
            </a:r>
          </a:p>
          <a:p>
            <a:pPr algn="ctr"/>
            <a:endParaRPr lang="en-US" sz="2400" b="1" i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49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14FD407-280D-4D75-A219-3C92E3924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52400"/>
            <a:ext cx="6629400" cy="403860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B715F154-9FA0-4B7D-98A8-54DD9EBF7427}"/>
              </a:ext>
            </a:extLst>
          </p:cNvPr>
          <p:cNvSpPr/>
          <p:nvPr/>
        </p:nvSpPr>
        <p:spPr>
          <a:xfrm>
            <a:off x="381000" y="4876800"/>
            <a:ext cx="8305800" cy="1806677"/>
          </a:xfrm>
          <a:prstGeom prst="roundRect">
            <a:avLst/>
          </a:prstGeom>
          <a:ln w="762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We suggest a </a:t>
            </a:r>
            <a:r>
              <a:rPr lang="en-US" sz="2400" b="1" i="1" dirty="0">
                <a:solidFill>
                  <a:srgbClr val="00B0F0"/>
                </a:solidFill>
              </a:rPr>
              <a:t>bottom-to-top</a:t>
            </a:r>
            <a:r>
              <a:rPr lang="en-US" sz="2400" b="1" i="1" dirty="0"/>
              <a:t> rather than </a:t>
            </a:r>
            <a:r>
              <a:rPr lang="en-US" sz="2400" b="1" i="1" dirty="0">
                <a:solidFill>
                  <a:srgbClr val="00B0F0"/>
                </a:solidFill>
              </a:rPr>
              <a:t>top-to-bottom</a:t>
            </a:r>
            <a:r>
              <a:rPr lang="en-US" sz="2400" b="1" i="1" dirty="0"/>
              <a:t> approach for trocar insertion </a:t>
            </a:r>
            <a:r>
              <a:rPr lang="en-US" sz="2400" b="1" i="1" dirty="0">
                <a:solidFill>
                  <a:srgbClr val="FFFF00"/>
                </a:solidFill>
              </a:rPr>
              <a:t>(Grade 2B)</a:t>
            </a:r>
          </a:p>
        </p:txBody>
      </p:sp>
    </p:spTree>
    <p:extLst>
      <p:ext uri="{BB962C8B-B14F-4D97-AF65-F5344CB8AC3E}">
        <p14:creationId xmlns:p14="http://schemas.microsoft.com/office/powerpoint/2010/main" val="35087092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D982886E-B804-4FF3-82E5-1DCBCC92ABB4}"/>
              </a:ext>
            </a:extLst>
          </p:cNvPr>
          <p:cNvSpPr/>
          <p:nvPr/>
        </p:nvSpPr>
        <p:spPr>
          <a:xfrm>
            <a:off x="2133600" y="304800"/>
            <a:ext cx="4191000" cy="1219200"/>
          </a:xfrm>
          <a:prstGeom prst="downArrowCallou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COMPLICATIONS</a:t>
            </a:r>
          </a:p>
        </p:txBody>
      </p:sp>
      <p:sp>
        <p:nvSpPr>
          <p:cNvPr id="3" name="Arrow: Pentagon 2">
            <a:extLst>
              <a:ext uri="{FF2B5EF4-FFF2-40B4-BE49-F238E27FC236}">
                <a16:creationId xmlns="" xmlns:a16="http://schemas.microsoft.com/office/drawing/2014/main" id="{C4141E79-775F-4F2C-B0A8-9B26575EFDEB}"/>
              </a:ext>
            </a:extLst>
          </p:cNvPr>
          <p:cNvSpPr/>
          <p:nvPr/>
        </p:nvSpPr>
        <p:spPr>
          <a:xfrm>
            <a:off x="228600" y="2971800"/>
            <a:ext cx="2974258" cy="16002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DDD4BB06-89DA-4201-A2A6-C759B1A25FA0}"/>
              </a:ext>
            </a:extLst>
          </p:cNvPr>
          <p:cNvSpPr/>
          <p:nvPr/>
        </p:nvSpPr>
        <p:spPr>
          <a:xfrm>
            <a:off x="3733800" y="2209800"/>
            <a:ext cx="4953000" cy="3886200"/>
          </a:xfrm>
          <a:prstGeom prst="round2DiagRect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Bladder injury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Urethral injury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Urinary tract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Voiding dysfunction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5 - Urinary urgency </a:t>
            </a:r>
          </a:p>
        </p:txBody>
      </p:sp>
      <p:sp>
        <p:nvSpPr>
          <p:cNvPr id="5" name="Explosion: 14 Points 4">
            <a:extLst>
              <a:ext uri="{FF2B5EF4-FFF2-40B4-BE49-F238E27FC236}">
                <a16:creationId xmlns="" xmlns:a16="http://schemas.microsoft.com/office/drawing/2014/main" id="{57AAD18E-3C18-4119-8C0C-559E07FAFB1E}"/>
              </a:ext>
            </a:extLst>
          </p:cNvPr>
          <p:cNvSpPr/>
          <p:nvPr/>
        </p:nvSpPr>
        <p:spPr>
          <a:xfrm>
            <a:off x="4343400" y="4724400"/>
            <a:ext cx="381000" cy="381000"/>
          </a:xfrm>
          <a:prstGeom prst="irregularSeal2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283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48FEB6C0-4497-4F7C-9B09-EAC25CDAAB68}"/>
              </a:ext>
            </a:extLst>
          </p:cNvPr>
          <p:cNvSpPr/>
          <p:nvPr/>
        </p:nvSpPr>
        <p:spPr>
          <a:xfrm>
            <a:off x="1752600" y="457200"/>
            <a:ext cx="5257800" cy="16002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Burch urethropexy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B88BADA-7EDF-48E3-8243-C9EDF5C49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007" y="2514600"/>
            <a:ext cx="3124200" cy="2362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F769811-83B9-4D84-A659-31124FC27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502310"/>
            <a:ext cx="2878392" cy="25543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CDA9244-2F4B-4D00-9935-EC545B7CD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0" y="4572000"/>
            <a:ext cx="3505201" cy="227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538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99503"/>
              </p:ext>
            </p:extLst>
          </p:nvPr>
        </p:nvGraphicFramePr>
        <p:xfrm>
          <a:off x="285720" y="142852"/>
          <a:ext cx="8643998" cy="650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val Callout 2"/>
          <p:cNvSpPr/>
          <p:nvPr/>
        </p:nvSpPr>
        <p:spPr>
          <a:xfrm>
            <a:off x="6286512" y="500042"/>
            <a:ext cx="2714644" cy="1500198"/>
          </a:xfrm>
          <a:prstGeom prst="wedgeEllipseCallout">
            <a:avLst>
              <a:gd name="adj1" fmla="val -53203"/>
              <a:gd name="adj2" fmla="val -39040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1500" b="1" dirty="0"/>
              <a:t>بعضی از جراحان ترجیح می دهند که حتی در صورت انجام ساکرو کولپوپکسی شکمی ، از روش اسلینگ میداورترا استفاده کنند .</a:t>
            </a:r>
            <a:endParaRPr lang="en-US" sz="1500" b="1" dirty="0"/>
          </a:p>
        </p:txBody>
      </p:sp>
      <p:sp>
        <p:nvSpPr>
          <p:cNvPr id="5" name="Oval Callout 4"/>
          <p:cNvSpPr/>
          <p:nvPr/>
        </p:nvSpPr>
        <p:spPr>
          <a:xfrm>
            <a:off x="571472" y="4643446"/>
            <a:ext cx="3000396" cy="1000132"/>
          </a:xfrm>
          <a:prstGeom prst="wedgeEllipseCallout">
            <a:avLst>
              <a:gd name="adj1" fmla="val 58002"/>
              <a:gd name="adj2" fmla="val -7963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b="1" dirty="0"/>
              <a:t>در زنان بدون هیپرموبیلته اورترا مناسب نیست.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2576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97C4C94-B8F3-4DA0-8482-8152994D37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79EE458-8856-4DB1-AA26-C29BD8036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D770CE-B0DB-4368-8AC7-53348F2479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B03149-25D5-4BE5-A575-E9C3B486FD4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3F8391-5D9B-4ED9-91AC-7333297A70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B69633-5965-430F-8DFB-0CD1AAFBA5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F82056-6FB9-44C9-B0FD-05379FA025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="" xmlns:a16="http://schemas.microsoft.com/office/drawing/2014/main" id="{E8F474EB-4524-4B79-B56F-6342681E6A80}"/>
              </a:ext>
            </a:extLst>
          </p:cNvPr>
          <p:cNvSpPr/>
          <p:nvPr/>
        </p:nvSpPr>
        <p:spPr>
          <a:xfrm>
            <a:off x="2286000" y="228600"/>
            <a:ext cx="4953000" cy="1295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/>
              <a:t>COMPLICATION</a:t>
            </a:r>
          </a:p>
        </p:txBody>
      </p:sp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9717252C-838B-4A62-A584-5D95AED3569D}"/>
              </a:ext>
            </a:extLst>
          </p:cNvPr>
          <p:cNvSpPr/>
          <p:nvPr/>
        </p:nvSpPr>
        <p:spPr>
          <a:xfrm>
            <a:off x="228600" y="3048000"/>
            <a:ext cx="2819400" cy="1295400"/>
          </a:xfrm>
          <a:prstGeom prst="homePlate">
            <a:avLst/>
          </a:prstGeom>
          <a:ln w="57150"/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Urinary Tract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="" xmlns:a16="http://schemas.microsoft.com/office/drawing/2014/main" id="{6898CF46-791E-4E63-85A7-B861DC70A6A7}"/>
              </a:ext>
            </a:extLst>
          </p:cNvPr>
          <p:cNvSpPr/>
          <p:nvPr/>
        </p:nvSpPr>
        <p:spPr>
          <a:xfrm>
            <a:off x="3429000" y="2209800"/>
            <a:ext cx="5029200" cy="40386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– Urinary Infection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– Bladder Laceration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– Urethral Obstruction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– Overactive bladder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147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Folded Corner 1">
            <a:extLst>
              <a:ext uri="{FF2B5EF4-FFF2-40B4-BE49-F238E27FC236}">
                <a16:creationId xmlns="" xmlns:a16="http://schemas.microsoft.com/office/drawing/2014/main" id="{3E46AB73-E584-4FD8-9FD0-F7F52A0E12D5}"/>
              </a:ext>
            </a:extLst>
          </p:cNvPr>
          <p:cNvSpPr/>
          <p:nvPr/>
        </p:nvSpPr>
        <p:spPr>
          <a:xfrm>
            <a:off x="1295400" y="838200"/>
            <a:ext cx="6934200" cy="44958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1 – Wound complication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2 – Osteitis pubis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3 – Enterocele &amp; Rectocele</a:t>
            </a:r>
          </a:p>
        </p:txBody>
      </p:sp>
      <p:sp>
        <p:nvSpPr>
          <p:cNvPr id="4" name="Explosion: 8 Points 3">
            <a:extLst>
              <a:ext uri="{FF2B5EF4-FFF2-40B4-BE49-F238E27FC236}">
                <a16:creationId xmlns="" xmlns:a16="http://schemas.microsoft.com/office/drawing/2014/main" id="{B1260F7B-F5D9-42D7-AAC6-6D21B082B778}"/>
              </a:ext>
            </a:extLst>
          </p:cNvPr>
          <p:cNvSpPr/>
          <p:nvPr/>
        </p:nvSpPr>
        <p:spPr>
          <a:xfrm>
            <a:off x="3124200" y="2514600"/>
            <a:ext cx="304800" cy="381000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Connector: Curved 6">
            <a:extLst>
              <a:ext uri="{FF2B5EF4-FFF2-40B4-BE49-F238E27FC236}">
                <a16:creationId xmlns="" xmlns:a16="http://schemas.microsoft.com/office/drawing/2014/main" id="{26ACE9F1-7B54-4085-9D24-6069714289B3}"/>
              </a:ext>
            </a:extLst>
          </p:cNvPr>
          <p:cNvCxnSpPr>
            <a:cxnSpLocks/>
          </p:cNvCxnSpPr>
          <p:nvPr/>
        </p:nvCxnSpPr>
        <p:spPr>
          <a:xfrm>
            <a:off x="2286000" y="3352800"/>
            <a:ext cx="533400" cy="228600"/>
          </a:xfrm>
          <a:prstGeom prst="curvedConnector3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E77D47E-D13E-4D0D-A46A-4A7A4CE7B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3962401"/>
            <a:ext cx="5410200" cy="2866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125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C176E7DD-2C63-4D95-AB51-877C4E201914}"/>
              </a:ext>
            </a:extLst>
          </p:cNvPr>
          <p:cNvSpPr/>
          <p:nvPr/>
        </p:nvSpPr>
        <p:spPr>
          <a:xfrm>
            <a:off x="2133600" y="304800"/>
            <a:ext cx="4876800" cy="13716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 dirty="0"/>
              <a:t>Fascial sling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B45D587-CFD1-479F-8E0E-1EB8627AE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324172"/>
            <a:ext cx="4114800" cy="2933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466A249-6931-4BEF-A63C-8336380C66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2514600"/>
            <a:ext cx="2895600" cy="260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1897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34259703"/>
              </p:ext>
            </p:extLst>
          </p:nvPr>
        </p:nvGraphicFramePr>
        <p:xfrm>
          <a:off x="107504" y="116632"/>
          <a:ext cx="8928992" cy="6624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744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6D08684-C742-4A67-9633-CA54A50D7D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15336D1-5CEB-49C9-82C5-5CD0BC2C1E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E040FCD-EC43-42BA-9A31-68459D63BD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7B12F92-D620-4394-B0FC-4DAF1B8D30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CC7F74-A4E7-4CD7-8F51-5C971D5BC5C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D940A6B-BD98-4B69-9106-FD82EE2CAC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A845FC-66B9-48F4-88D6-6DA4266400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69430-3F4D-428C-A147-B03015DC20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AE53941-44FF-4CF8-9DAA-98AE8CE92D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="" xmlns:a16="http://schemas.microsoft.com/office/drawing/2014/main" id="{8D3544FB-4D25-459B-B016-95F398CA6631}"/>
              </a:ext>
            </a:extLst>
          </p:cNvPr>
          <p:cNvSpPr/>
          <p:nvPr/>
        </p:nvSpPr>
        <p:spPr>
          <a:xfrm>
            <a:off x="2667000" y="381000"/>
            <a:ext cx="3886200" cy="1295400"/>
          </a:xfrm>
          <a:prstGeom prst="downArrowCallou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COMPLICATIONS</a:t>
            </a:r>
          </a:p>
        </p:txBody>
      </p:sp>
      <p:sp>
        <p:nvSpPr>
          <p:cNvPr id="5" name="Rectangle: Folded Corner 4">
            <a:extLst>
              <a:ext uri="{FF2B5EF4-FFF2-40B4-BE49-F238E27FC236}">
                <a16:creationId xmlns="" xmlns:a16="http://schemas.microsoft.com/office/drawing/2014/main" id="{B1ACABCD-98CE-4D03-A7F6-AAE478998316}"/>
              </a:ext>
            </a:extLst>
          </p:cNvPr>
          <p:cNvSpPr/>
          <p:nvPr/>
        </p:nvSpPr>
        <p:spPr>
          <a:xfrm>
            <a:off x="1600200" y="2057400"/>
            <a:ext cx="6172200" cy="45720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Cystitis 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2 - Urinary retention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3 - Urge urinary incontinence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4 - Voiding dysfunction</a:t>
            </a:r>
          </a:p>
          <a:p>
            <a:pPr algn="ctr"/>
            <a:r>
              <a:rPr lang="en-US" sz="2400" b="1" i="1" dirty="0"/>
              <a:t> </a:t>
            </a:r>
          </a:p>
          <a:p>
            <a:pPr algn="ctr"/>
            <a:r>
              <a:rPr lang="en-US" sz="2400" b="1" i="1" dirty="0"/>
              <a:t>5 - Cystotomy</a:t>
            </a:r>
          </a:p>
        </p:txBody>
      </p:sp>
    </p:spTree>
    <p:extLst>
      <p:ext uri="{BB962C8B-B14F-4D97-AF65-F5344CB8AC3E}">
        <p14:creationId xmlns:p14="http://schemas.microsoft.com/office/powerpoint/2010/main" val="131341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="" xmlns:a16="http://schemas.microsoft.com/office/drawing/2014/main" id="{0769BB89-5E1E-4D7B-99FB-A8214F70F192}"/>
              </a:ext>
            </a:extLst>
          </p:cNvPr>
          <p:cNvSpPr/>
          <p:nvPr/>
        </p:nvSpPr>
        <p:spPr>
          <a:xfrm>
            <a:off x="1752600" y="457200"/>
            <a:ext cx="5181600" cy="1524000"/>
          </a:xfrm>
          <a:prstGeom prst="cloud">
            <a:avLst/>
          </a:prstGeom>
          <a:ln w="57150"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Urethral bulking agents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9691A9C-9B84-4B5B-9E01-1DF8E1009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2590801"/>
            <a:ext cx="69342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0725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152400" y="609600"/>
            <a:ext cx="87630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i="1" dirty="0">
                <a:solidFill>
                  <a:srgbClr val="00B050"/>
                </a:solidFill>
              </a:rPr>
              <a:t>Pelvic muscle exercises (PME) :</a:t>
            </a:r>
          </a:p>
          <a:p>
            <a:pPr marL="0" indent="0">
              <a:buNone/>
            </a:pPr>
            <a:endParaRPr lang="en-US" b="1" i="1" dirty="0">
              <a:solidFill>
                <a:srgbClr val="00B050"/>
              </a:solidFill>
            </a:endParaRPr>
          </a:p>
          <a:p>
            <a:pPr>
              <a:buFont typeface="Arial" charset="0"/>
              <a:buChar char="•"/>
            </a:pPr>
            <a:r>
              <a:rPr lang="en-US" b="1" i="1" dirty="0" err="1">
                <a:solidFill>
                  <a:schemeClr val="tx1"/>
                </a:solidFill>
              </a:rPr>
              <a:t>Kegle</a:t>
            </a:r>
            <a:r>
              <a:rPr lang="en-US" b="1" i="1" dirty="0">
                <a:solidFill>
                  <a:schemeClr val="tx1"/>
                </a:solidFill>
              </a:rPr>
              <a:t> exercises </a:t>
            </a:r>
            <a:r>
              <a:rPr lang="en-US" i="1" dirty="0">
                <a:solidFill>
                  <a:schemeClr val="tx1"/>
                </a:solidFill>
              </a:rPr>
              <a:t>strengthen the muscular urethral closure mechanism.( </a:t>
            </a:r>
            <a:r>
              <a:rPr lang="en-US" i="1" u="sng" dirty="0">
                <a:solidFill>
                  <a:srgbClr val="BE12AA"/>
                </a:solidFill>
              </a:rPr>
              <a:t>grade 2A </a:t>
            </a:r>
            <a:r>
              <a:rPr lang="en-US" i="1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charset="0"/>
              <a:buChar char="•"/>
            </a:pPr>
            <a:endParaRPr lang="en-US" b="1" i="1" dirty="0">
              <a:solidFill>
                <a:schemeClr val="tx1"/>
              </a:solidFill>
            </a:endParaRPr>
          </a:p>
          <a:p>
            <a:pPr>
              <a:buFont typeface="Arial" charset="0"/>
              <a:buChar char="•"/>
            </a:pPr>
            <a:endParaRPr lang="en-US" b="1" i="1" dirty="0">
              <a:solidFill>
                <a:schemeClr val="tx1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124200"/>
            <a:ext cx="34290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124200"/>
            <a:ext cx="44958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2926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">
            <a:extLst>
              <a:ext uri="{FF2B5EF4-FFF2-40B4-BE49-F238E27FC236}">
                <a16:creationId xmlns="" xmlns:a16="http://schemas.microsoft.com/office/drawing/2014/main" id="{25173793-1AE2-460F-911E-BBD90BDA1C22}"/>
              </a:ext>
            </a:extLst>
          </p:cNvPr>
          <p:cNvSpPr/>
          <p:nvPr/>
        </p:nvSpPr>
        <p:spPr>
          <a:xfrm>
            <a:off x="304800" y="381000"/>
            <a:ext cx="8534400" cy="1981200"/>
          </a:xfrm>
          <a:prstGeom prst="round2Diag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These agents are used in some patients with </a:t>
            </a:r>
            <a:r>
              <a:rPr lang="en-US" sz="2400" b="1" i="1" dirty="0">
                <a:solidFill>
                  <a:srgbClr val="FF0000"/>
                </a:solidFill>
              </a:rPr>
              <a:t>recurrent</a:t>
            </a:r>
            <a:r>
              <a:rPr lang="en-US" sz="2400" b="1" i="1" dirty="0">
                <a:solidFill>
                  <a:schemeClr val="tx1"/>
                </a:solidFill>
              </a:rPr>
              <a:t> or </a:t>
            </a:r>
            <a:r>
              <a:rPr lang="en-US" sz="2400" b="1" i="1" dirty="0">
                <a:solidFill>
                  <a:srgbClr val="FF0000"/>
                </a:solidFill>
              </a:rPr>
              <a:t>refractory </a:t>
            </a:r>
            <a:r>
              <a:rPr lang="en-US" sz="2400" b="1" i="1" dirty="0">
                <a:solidFill>
                  <a:schemeClr val="tx1"/>
                </a:solidFill>
              </a:rPr>
              <a:t>incontinence after a prior incontinence procedure</a:t>
            </a:r>
          </a:p>
          <a:p>
            <a:pPr marL="0" indent="0" algn="ctr">
              <a:buNone/>
            </a:pPr>
            <a:r>
              <a:rPr lang="en-US" sz="2400" b="1" i="1" dirty="0">
                <a:solidFill>
                  <a:schemeClr val="tx1"/>
                </a:solidFill>
              </a:rPr>
              <a:t>( </a:t>
            </a:r>
            <a:r>
              <a:rPr lang="en-US" sz="2400" b="1" i="1" dirty="0">
                <a:solidFill>
                  <a:srgbClr val="6600FF"/>
                </a:solidFill>
              </a:rPr>
              <a:t>grade 2C </a:t>
            </a:r>
            <a:r>
              <a:rPr lang="en-US" sz="2400" b="1" i="1" dirty="0">
                <a:solidFill>
                  <a:schemeClr val="tx1"/>
                </a:solidFill>
              </a:rPr>
              <a:t>)</a:t>
            </a:r>
            <a:endParaRPr lang="en-US" sz="2400" b="1" i="1" dirty="0"/>
          </a:p>
          <a:p>
            <a:pPr marL="0" indent="0" algn="ctr">
              <a:buNone/>
            </a:pPr>
            <a:endParaRPr lang="en-US" b="1" i="1" dirty="0">
              <a:solidFill>
                <a:schemeClr val="tx1"/>
              </a:solidFill>
            </a:endParaRP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="" xmlns:a16="http://schemas.microsoft.com/office/drawing/2014/main" id="{2C32C75E-9030-4B7A-8883-4E652AFD58EA}"/>
              </a:ext>
            </a:extLst>
          </p:cNvPr>
          <p:cNvSpPr/>
          <p:nvPr/>
        </p:nvSpPr>
        <p:spPr>
          <a:xfrm>
            <a:off x="228600" y="2819400"/>
            <a:ext cx="8763000" cy="3886200"/>
          </a:xfrm>
          <a:prstGeom prst="round2DiagRect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– Surgery has failed to achieve adequate symptom reduction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2 – Symptoms recur after surgery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3 – In women with symptoms who do not have urethral mobility</a:t>
            </a:r>
          </a:p>
          <a:p>
            <a:pPr algn="ctr"/>
            <a:endParaRPr lang="en-US" sz="2400" b="1" i="1" dirty="0"/>
          </a:p>
          <a:p>
            <a:pPr algn="ctr"/>
            <a:r>
              <a:rPr lang="en-US" sz="2400" b="1" i="1" dirty="0"/>
              <a:t>4 – In older women with comorbidities who can not tolerate anesthesia or more invasive surgery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69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6E0D3FE-AFD2-41DF-A0D3-A10DF6DE2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3124200"/>
            <a:ext cx="6172200" cy="3657600"/>
          </a:xfrm>
          <a:prstGeom prst="rect">
            <a:avLst/>
          </a:prstGeom>
        </p:spPr>
      </p:pic>
      <p:sp>
        <p:nvSpPr>
          <p:cNvPr id="3" name="Thought Bubble: Cloud 2">
            <a:extLst>
              <a:ext uri="{FF2B5EF4-FFF2-40B4-BE49-F238E27FC236}">
                <a16:creationId xmlns="" xmlns:a16="http://schemas.microsoft.com/office/drawing/2014/main" id="{45761884-D4EC-45A5-A89C-09F58B6D3738}"/>
              </a:ext>
            </a:extLst>
          </p:cNvPr>
          <p:cNvSpPr/>
          <p:nvPr/>
        </p:nvSpPr>
        <p:spPr>
          <a:xfrm>
            <a:off x="1295400" y="152400"/>
            <a:ext cx="6553200" cy="1905000"/>
          </a:xfrm>
          <a:prstGeom prst="cloudCallout">
            <a:avLst/>
          </a:prstGeom>
          <a:ln w="5715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Overactive bladder (OAB) in females: </a:t>
            </a:r>
            <a:r>
              <a:rPr lang="en-US" sz="2400" b="1" i="1" u="sng" dirty="0">
                <a:solidFill>
                  <a:srgbClr val="C00000"/>
                </a:solidFill>
              </a:rPr>
              <a:t>Treatment</a:t>
            </a:r>
          </a:p>
        </p:txBody>
      </p:sp>
    </p:spTree>
    <p:extLst>
      <p:ext uri="{BB962C8B-B14F-4D97-AF65-F5344CB8AC3E}">
        <p14:creationId xmlns:p14="http://schemas.microsoft.com/office/powerpoint/2010/main" val="391202506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584"/>
            <a:ext cx="9144000" cy="6858000"/>
          </a:xfrm>
        </p:spPr>
      </p:pic>
      <p:sp>
        <p:nvSpPr>
          <p:cNvPr id="3" name="TextBox 2"/>
          <p:cNvSpPr txBox="1"/>
          <p:nvPr/>
        </p:nvSpPr>
        <p:spPr>
          <a:xfrm>
            <a:off x="457200" y="6019800"/>
            <a:ext cx="45720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dirty="0">
              <a:cs typeface="B Nazanin" panose="0000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86674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5009D34-6EEE-4C73-B6CD-93BDE5443047}"/>
              </a:ext>
            </a:extLst>
          </p:cNvPr>
          <p:cNvSpPr/>
          <p:nvPr/>
        </p:nvSpPr>
        <p:spPr>
          <a:xfrm>
            <a:off x="533400" y="381000"/>
            <a:ext cx="8229600" cy="1319981"/>
          </a:xfrm>
          <a:prstGeom prst="round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Trial of pelvic floor exercises / Lifestyle therapy / Behavioral changes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81971487-B652-4A17-9A03-87E76FE37AE2}"/>
              </a:ext>
            </a:extLst>
          </p:cNvPr>
          <p:cNvSpPr/>
          <p:nvPr/>
        </p:nvSpPr>
        <p:spPr>
          <a:xfrm>
            <a:off x="609600" y="2490018"/>
            <a:ext cx="8153400" cy="1319981"/>
          </a:xfrm>
          <a:prstGeom prst="roundRect">
            <a:avLst/>
          </a:prstGeom>
          <a:ln w="5715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Supervised or augmented pelvic floor muscle training</a:t>
            </a:r>
          </a:p>
        </p:txBody>
      </p:sp>
      <p:sp>
        <p:nvSpPr>
          <p:cNvPr id="6" name="Scroll: Horizontal 5">
            <a:extLst>
              <a:ext uri="{FF2B5EF4-FFF2-40B4-BE49-F238E27FC236}">
                <a16:creationId xmlns="" xmlns:a16="http://schemas.microsoft.com/office/drawing/2014/main" id="{914955B0-8A0C-4C9C-8E69-42315B66C50E}"/>
              </a:ext>
            </a:extLst>
          </p:cNvPr>
          <p:cNvSpPr/>
          <p:nvPr/>
        </p:nvSpPr>
        <p:spPr>
          <a:xfrm>
            <a:off x="533400" y="4343400"/>
            <a:ext cx="8077200" cy="2438400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F0"/>
                </a:solidFill>
              </a:rPr>
              <a:t>It can take </a:t>
            </a:r>
            <a:r>
              <a:rPr lang="en-US" sz="2800" b="1" i="1" dirty="0">
                <a:solidFill>
                  <a:srgbClr val="FF0000"/>
                </a:solidFill>
              </a:rPr>
              <a:t>6</a:t>
            </a:r>
            <a:r>
              <a:rPr lang="en-US" sz="2800" b="1" i="1" dirty="0">
                <a:solidFill>
                  <a:srgbClr val="00B0F0"/>
                </a:solidFill>
              </a:rPr>
              <a:t> to </a:t>
            </a:r>
            <a:r>
              <a:rPr lang="en-US" sz="2800" b="1" i="1" dirty="0">
                <a:solidFill>
                  <a:srgbClr val="FF0000"/>
                </a:solidFill>
              </a:rPr>
              <a:t>12 </a:t>
            </a:r>
            <a:r>
              <a:rPr lang="en-US" sz="2800" b="1" i="1" dirty="0">
                <a:solidFill>
                  <a:srgbClr val="00B0F0"/>
                </a:solidFill>
              </a:rPr>
              <a:t>weeks to see an effect from the initial interventions</a:t>
            </a:r>
          </a:p>
        </p:txBody>
      </p:sp>
    </p:spTree>
    <p:extLst>
      <p:ext uri="{BB962C8B-B14F-4D97-AF65-F5344CB8AC3E}">
        <p14:creationId xmlns:p14="http://schemas.microsoft.com/office/powerpoint/2010/main" val="3936645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="" xmlns:a16="http://schemas.microsoft.com/office/drawing/2014/main" id="{0A6C5F08-B3E4-4436-8AE7-3457D532E7BA}"/>
              </a:ext>
            </a:extLst>
          </p:cNvPr>
          <p:cNvSpPr/>
          <p:nvPr/>
        </p:nvSpPr>
        <p:spPr>
          <a:xfrm>
            <a:off x="304800" y="0"/>
            <a:ext cx="8534400" cy="4343400"/>
          </a:xfrm>
          <a:prstGeom prst="horizontalScroll">
            <a:avLst/>
          </a:prstGeom>
          <a:ln w="571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0070C0"/>
                </a:solidFill>
              </a:rPr>
              <a:t>For those who have difficulty or no improvement with unsupervised physical therapy:</a:t>
            </a:r>
          </a:p>
          <a:p>
            <a:pPr algn="ctr"/>
            <a:endParaRPr lang="en-US" sz="2400" b="1" i="1" dirty="0">
              <a:solidFill>
                <a:srgbClr val="0070C0"/>
              </a:solidFill>
            </a:endParaRPr>
          </a:p>
          <a:p>
            <a:pPr algn="ctr"/>
            <a:r>
              <a:rPr lang="en-US" sz="2400" b="1" i="1" dirty="0">
                <a:solidFill>
                  <a:srgbClr val="FFFF00"/>
                </a:solidFill>
              </a:rPr>
              <a:t>Supervised </a:t>
            </a:r>
            <a:r>
              <a:rPr lang="en-US" sz="2400" b="1" i="1" dirty="0">
                <a:solidFill>
                  <a:srgbClr val="0070C0"/>
                </a:solidFill>
              </a:rPr>
              <a:t>pelvic floor physical therapy by a physical therapist specifically trained in the modalities (</a:t>
            </a:r>
            <a:r>
              <a:rPr lang="en-US" sz="2400" b="1" i="1" dirty="0">
                <a:solidFill>
                  <a:srgbClr val="FFFF00"/>
                </a:solidFill>
              </a:rPr>
              <a:t>Grade 2C</a:t>
            </a:r>
            <a:r>
              <a:rPr lang="en-US" sz="2400" b="1" i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4" name="Star: 5 Points 3">
            <a:extLst>
              <a:ext uri="{FF2B5EF4-FFF2-40B4-BE49-F238E27FC236}">
                <a16:creationId xmlns="" xmlns:a16="http://schemas.microsoft.com/office/drawing/2014/main" id="{62BABF54-D7D9-48F5-9C7A-7E5EB18E4D9F}"/>
              </a:ext>
            </a:extLst>
          </p:cNvPr>
          <p:cNvSpPr/>
          <p:nvPr/>
        </p:nvSpPr>
        <p:spPr>
          <a:xfrm>
            <a:off x="990600" y="2362200"/>
            <a:ext cx="304800" cy="304800"/>
          </a:xfrm>
          <a:prstGeom prst="star5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123723-E832-451A-8CE5-C2637DD120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4114800"/>
            <a:ext cx="54864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30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Beveled 1">
            <a:extLst>
              <a:ext uri="{FF2B5EF4-FFF2-40B4-BE49-F238E27FC236}">
                <a16:creationId xmlns="" xmlns:a16="http://schemas.microsoft.com/office/drawing/2014/main" id="{DE2603A7-47F9-4DEC-8DFE-28002C78A1F5}"/>
              </a:ext>
            </a:extLst>
          </p:cNvPr>
          <p:cNvSpPr/>
          <p:nvPr/>
        </p:nvSpPr>
        <p:spPr>
          <a:xfrm>
            <a:off x="304800" y="457200"/>
            <a:ext cx="8534400" cy="6019800"/>
          </a:xfrm>
          <a:prstGeom prst="bevel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/>
              <a:t>For patients in whom the </a:t>
            </a:r>
            <a:r>
              <a:rPr lang="en-US" sz="2800" b="1" i="1" dirty="0">
                <a:solidFill>
                  <a:srgbClr val="FF0000"/>
                </a:solidFill>
              </a:rPr>
              <a:t>initial</a:t>
            </a:r>
            <a:r>
              <a:rPr lang="en-US" sz="2800" b="1" i="1" dirty="0"/>
              <a:t> treatments are </a:t>
            </a:r>
            <a:r>
              <a:rPr lang="en-US" sz="2800" b="1" i="1" dirty="0">
                <a:solidFill>
                  <a:srgbClr val="FF0000"/>
                </a:solidFill>
              </a:rPr>
              <a:t>ineffective</a:t>
            </a:r>
            <a:r>
              <a:rPr lang="en-US" sz="2800" b="1" i="1" dirty="0"/>
              <a:t>, we suggest adding a trial of </a:t>
            </a:r>
            <a:r>
              <a:rPr lang="en-US" sz="2800" b="1" i="1" dirty="0">
                <a:solidFill>
                  <a:srgbClr val="FF0000"/>
                </a:solidFill>
              </a:rPr>
              <a:t>medication</a:t>
            </a:r>
            <a:r>
              <a:rPr lang="en-US" sz="2800" b="1" i="1" dirty="0"/>
              <a:t> (</a:t>
            </a:r>
            <a:r>
              <a:rPr lang="en-US" sz="2800" b="1" i="1" dirty="0">
                <a:solidFill>
                  <a:srgbClr val="FFFF00"/>
                </a:solidFill>
              </a:rPr>
              <a:t>Grade 2C</a:t>
            </a:r>
            <a:r>
              <a:rPr lang="en-US" sz="2800" b="1" i="1" dirty="0"/>
              <a:t>).</a:t>
            </a:r>
          </a:p>
          <a:p>
            <a:pPr algn="ctr"/>
            <a:endParaRPr lang="en-US" sz="2800" b="1" i="1" dirty="0"/>
          </a:p>
          <a:p>
            <a:pPr algn="ctr"/>
            <a:r>
              <a:rPr lang="en-US" sz="2800" b="1" i="1" dirty="0"/>
              <a:t> </a:t>
            </a:r>
            <a:r>
              <a:rPr lang="en-US" sz="2800" b="1" i="1" dirty="0">
                <a:solidFill>
                  <a:srgbClr val="BE12AA"/>
                </a:solidFill>
              </a:rPr>
              <a:t>Combination therapy </a:t>
            </a:r>
            <a:r>
              <a:rPr lang="en-US" sz="2800" b="1" i="1" dirty="0"/>
              <a:t>appears </a:t>
            </a:r>
            <a:r>
              <a:rPr lang="en-US" sz="2800" b="1" i="1" dirty="0">
                <a:solidFill>
                  <a:srgbClr val="BE12AA"/>
                </a:solidFill>
              </a:rPr>
              <a:t>more effective </a:t>
            </a:r>
            <a:r>
              <a:rPr lang="en-US" sz="2800" b="1" i="1" dirty="0"/>
              <a:t>than either approach alone. </a:t>
            </a:r>
          </a:p>
        </p:txBody>
      </p:sp>
    </p:spTree>
    <p:extLst>
      <p:ext uri="{BB962C8B-B14F-4D97-AF65-F5344CB8AC3E}">
        <p14:creationId xmlns:p14="http://schemas.microsoft.com/office/powerpoint/2010/main" val="1964180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70823493-4716-40EA-B532-36ECF6EE6956}"/>
              </a:ext>
            </a:extLst>
          </p:cNvPr>
          <p:cNvSpPr/>
          <p:nvPr/>
        </p:nvSpPr>
        <p:spPr>
          <a:xfrm>
            <a:off x="1676400" y="304800"/>
            <a:ext cx="5486400" cy="1371600"/>
          </a:xfrm>
          <a:prstGeom prst="downArrowCallout">
            <a:avLst/>
          </a:prstGeom>
          <a:ln w="38100"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FF0000"/>
                </a:solidFill>
              </a:rPr>
              <a:t>MEDICATION</a:t>
            </a:r>
            <a:r>
              <a:rPr lang="en-US" sz="2400" b="1" i="1" dirty="0"/>
              <a:t> PRESCRIBING DETAILS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C52C91D-D897-437B-B753-1E78ED7B206C}"/>
              </a:ext>
            </a:extLst>
          </p:cNvPr>
          <p:cNvSpPr/>
          <p:nvPr/>
        </p:nvSpPr>
        <p:spPr>
          <a:xfrm>
            <a:off x="304800" y="2286000"/>
            <a:ext cx="3429000" cy="3733800"/>
          </a:xfrm>
          <a:prstGeom prst="roundRect">
            <a:avLst/>
          </a:prstGeom>
          <a:ln w="3810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BE12AA"/>
                </a:solidFill>
              </a:rPr>
              <a:t>** Beta-3 adrenergic agonists </a:t>
            </a:r>
            <a:r>
              <a:rPr lang="en-US" dirty="0">
                <a:solidFill>
                  <a:srgbClr val="BE12AA"/>
                </a:solidFill>
              </a:rPr>
              <a:t>:</a:t>
            </a:r>
          </a:p>
          <a:p>
            <a:pPr algn="ctr"/>
            <a:endParaRPr lang="en-US" dirty="0"/>
          </a:p>
          <a:p>
            <a:pPr algn="ctr"/>
            <a:r>
              <a:rPr lang="en-US" b="1" i="1" dirty="0"/>
              <a:t>1 – Mirabegron ( 25 &amp; 50 mg )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</a:t>
            </a:r>
            <a:r>
              <a:rPr lang="en-US" b="1" i="1" dirty="0" err="1"/>
              <a:t>Vibegron</a:t>
            </a:r>
            <a:r>
              <a:rPr lang="en-US" b="1" i="1" dirty="0"/>
              <a:t> ( 75 mg )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FFDE724-FD7F-4CC3-992C-EB44CB4BC293}"/>
              </a:ext>
            </a:extLst>
          </p:cNvPr>
          <p:cNvSpPr/>
          <p:nvPr/>
        </p:nvSpPr>
        <p:spPr>
          <a:xfrm>
            <a:off x="4953000" y="2362200"/>
            <a:ext cx="3733800" cy="3657600"/>
          </a:xfrm>
          <a:prstGeom prst="roundRect">
            <a:avLst/>
          </a:prstGeom>
          <a:ln w="3810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BE12AA"/>
                </a:solidFill>
              </a:rPr>
              <a:t>** Antimuscarinics  agents:</a:t>
            </a:r>
          </a:p>
          <a:p>
            <a:pPr algn="ctr"/>
            <a:endParaRPr lang="en-US" b="1" i="1" dirty="0">
              <a:solidFill>
                <a:srgbClr val="BE12AA"/>
              </a:solidFill>
            </a:endParaRPr>
          </a:p>
          <a:p>
            <a:pPr algn="ctr"/>
            <a:r>
              <a:rPr lang="en-US" b="1" i="1" dirty="0"/>
              <a:t>1 - Tolterodine 2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2 - Oxybutynin 5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3 - Darifenacin 7.5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4 - </a:t>
            </a:r>
            <a:r>
              <a:rPr lang="en-US" b="1" i="1" dirty="0" err="1"/>
              <a:t>Fesoterodine</a:t>
            </a:r>
            <a:r>
              <a:rPr lang="en-US" b="1" i="1" dirty="0"/>
              <a:t> 4 mg</a:t>
            </a:r>
          </a:p>
          <a:p>
            <a:pPr algn="ctr"/>
            <a:endParaRPr lang="en-US" b="1" i="1" dirty="0"/>
          </a:p>
          <a:p>
            <a:pPr algn="ctr"/>
            <a:r>
              <a:rPr lang="en-US" b="1" i="1" dirty="0"/>
              <a:t>5 – </a:t>
            </a:r>
            <a:r>
              <a:rPr lang="en-US" b="1" i="1" dirty="0" err="1"/>
              <a:t>Solifenacin</a:t>
            </a:r>
            <a:r>
              <a:rPr lang="en-US" b="1" i="1" dirty="0"/>
              <a:t> 10 mg</a:t>
            </a:r>
          </a:p>
        </p:txBody>
      </p:sp>
    </p:spTree>
    <p:extLst>
      <p:ext uri="{BB962C8B-B14F-4D97-AF65-F5344CB8AC3E}">
        <p14:creationId xmlns:p14="http://schemas.microsoft.com/office/powerpoint/2010/main" val="394617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F53CB495-B953-4457-BB4C-324461511852}"/>
              </a:ext>
            </a:extLst>
          </p:cNvPr>
          <p:cNvSpPr/>
          <p:nvPr/>
        </p:nvSpPr>
        <p:spPr>
          <a:xfrm>
            <a:off x="228600" y="228600"/>
            <a:ext cx="8763000" cy="2286000"/>
          </a:xfrm>
          <a:prstGeom prst="downArrowCallou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FF0000"/>
                </a:solidFill>
              </a:rPr>
              <a:t>Beta-3 adrenergic </a:t>
            </a:r>
            <a:r>
              <a:rPr lang="en-US" dirty="0"/>
              <a:t>agonist drugs and </a:t>
            </a:r>
            <a:r>
              <a:rPr lang="en-US" b="1" i="1" dirty="0">
                <a:solidFill>
                  <a:srgbClr val="FF0000"/>
                </a:solidFill>
              </a:rPr>
              <a:t>antimuscarinic</a:t>
            </a:r>
            <a:r>
              <a:rPr lang="en-US" dirty="0"/>
              <a:t> agents are the </a:t>
            </a:r>
            <a:r>
              <a:rPr lang="en-US" sz="2400" b="1" i="1" dirty="0">
                <a:solidFill>
                  <a:srgbClr val="BE12AA"/>
                </a:solidFill>
              </a:rPr>
              <a:t>main</a:t>
            </a:r>
            <a:r>
              <a:rPr lang="en-US" dirty="0"/>
              <a:t> options for treatment of OAB symptoms</a:t>
            </a:r>
          </a:p>
        </p:txBody>
      </p:sp>
      <p:sp>
        <p:nvSpPr>
          <p:cNvPr id="3" name="Oval 2">
            <a:extLst>
              <a:ext uri="{FF2B5EF4-FFF2-40B4-BE49-F238E27FC236}">
                <a16:creationId xmlns="" xmlns:a16="http://schemas.microsoft.com/office/drawing/2014/main" id="{49951679-A1DE-4F00-A927-82EE99ACD830}"/>
              </a:ext>
            </a:extLst>
          </p:cNvPr>
          <p:cNvSpPr/>
          <p:nvPr/>
        </p:nvSpPr>
        <p:spPr>
          <a:xfrm>
            <a:off x="1828800" y="2819400"/>
            <a:ext cx="5410200" cy="1676400"/>
          </a:xfrm>
          <a:prstGeom prst="ellipse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Efficacy is similar for the two groups</a:t>
            </a:r>
          </a:p>
        </p:txBody>
      </p:sp>
      <p:sp>
        <p:nvSpPr>
          <p:cNvPr id="4" name="Scroll: Horizontal 3">
            <a:extLst>
              <a:ext uri="{FF2B5EF4-FFF2-40B4-BE49-F238E27FC236}">
                <a16:creationId xmlns="" xmlns:a16="http://schemas.microsoft.com/office/drawing/2014/main" id="{683FD496-11AD-49D7-8307-F77D10B0FE35}"/>
              </a:ext>
            </a:extLst>
          </p:cNvPr>
          <p:cNvSpPr/>
          <p:nvPr/>
        </p:nvSpPr>
        <p:spPr>
          <a:xfrm>
            <a:off x="228600" y="4800600"/>
            <a:ext cx="8686800" cy="2057400"/>
          </a:xfrm>
          <a:prstGeom prst="horizontalScroll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i="1" dirty="0">
                <a:solidFill>
                  <a:srgbClr val="BE12AA"/>
                </a:solidFill>
              </a:rPr>
              <a:t>Suggest</a:t>
            </a:r>
            <a:r>
              <a:rPr lang="en-US" dirty="0"/>
              <a:t> : initial drug treatment with </a:t>
            </a:r>
            <a:r>
              <a:rPr lang="en-US" b="1" i="1" dirty="0">
                <a:solidFill>
                  <a:srgbClr val="BE12AA"/>
                </a:solidFill>
              </a:rPr>
              <a:t>beta-3 adrenergic </a:t>
            </a:r>
            <a:r>
              <a:rPr lang="en-US" dirty="0"/>
              <a:t>agonists because of the increased risk of side effects, including </a:t>
            </a:r>
            <a:r>
              <a:rPr lang="en-US" b="1" i="1" dirty="0">
                <a:solidFill>
                  <a:srgbClr val="00B050"/>
                </a:solidFill>
              </a:rPr>
              <a:t>long term risk of dementia</a:t>
            </a:r>
            <a:r>
              <a:rPr lang="en-US" dirty="0"/>
              <a:t>, with </a:t>
            </a:r>
            <a:r>
              <a:rPr lang="en-US" b="1" i="1" dirty="0">
                <a:solidFill>
                  <a:srgbClr val="BE12AA"/>
                </a:solidFill>
              </a:rPr>
              <a:t>anticholinergic drugs </a:t>
            </a:r>
            <a:r>
              <a:rPr lang="en-US" sz="2000" b="1" i="1" dirty="0">
                <a:solidFill>
                  <a:schemeClr val="tx1"/>
                </a:solidFill>
              </a:rPr>
              <a:t>( Grade 2 B )</a:t>
            </a:r>
          </a:p>
        </p:txBody>
      </p:sp>
    </p:spTree>
    <p:extLst>
      <p:ext uri="{BB962C8B-B14F-4D97-AF65-F5344CB8AC3E}">
        <p14:creationId xmlns:p14="http://schemas.microsoft.com/office/powerpoint/2010/main" val="184735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E3FD8C56-2654-4158-B729-F282DCCE29C0}"/>
              </a:ext>
            </a:extLst>
          </p:cNvPr>
          <p:cNvSpPr/>
          <p:nvPr/>
        </p:nvSpPr>
        <p:spPr>
          <a:xfrm>
            <a:off x="609600" y="152400"/>
            <a:ext cx="7924800" cy="1828800"/>
          </a:xfrm>
          <a:prstGeom prst="downArrowCallout">
            <a:avLst/>
          </a:prstGeom>
          <a:ln w="3810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u="sng" dirty="0"/>
              <a:t>Contraindications </a:t>
            </a:r>
            <a:r>
              <a:rPr lang="en-US" sz="2800" b="1" i="1" dirty="0"/>
              <a:t>of Antimuscarinics agents 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AF6F3BB2-4B1F-4CDD-9517-5B3B55318046}"/>
              </a:ext>
            </a:extLst>
          </p:cNvPr>
          <p:cNvSpPr/>
          <p:nvPr/>
        </p:nvSpPr>
        <p:spPr>
          <a:xfrm>
            <a:off x="1181099" y="2209800"/>
            <a:ext cx="6781801" cy="4343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i="1" dirty="0"/>
              <a:t>1 - Uncontrolled tachyarrhythmias</a:t>
            </a:r>
          </a:p>
          <a:p>
            <a:pPr algn="ctr"/>
            <a:r>
              <a:rPr lang="en-US" sz="2000" b="1" i="1" dirty="0"/>
              <a:t>2 -  Myasthenia gravis</a:t>
            </a:r>
          </a:p>
          <a:p>
            <a:pPr algn="ctr"/>
            <a:r>
              <a:rPr lang="en-US" sz="2000" b="1" i="1" dirty="0"/>
              <a:t> 3 - Gastric retention </a:t>
            </a:r>
          </a:p>
          <a:p>
            <a:pPr algn="ctr"/>
            <a:r>
              <a:rPr lang="en-US" sz="2000" b="1" i="1" dirty="0"/>
              <a:t>4 -  Narrow angle-closure glaucoma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r>
              <a:rPr lang="en-US" sz="2800" b="1" i="1" dirty="0">
                <a:solidFill>
                  <a:srgbClr val="C00000"/>
                </a:solidFill>
              </a:rPr>
              <a:t>** They are used with caution :</a:t>
            </a:r>
          </a:p>
          <a:p>
            <a:pPr algn="ctr"/>
            <a:endParaRPr lang="en-US" dirty="0"/>
          </a:p>
          <a:p>
            <a:pPr algn="ctr"/>
            <a:r>
              <a:rPr lang="en-US" sz="2000" b="1" i="1" dirty="0"/>
              <a:t>1 - Cognitive impairment</a:t>
            </a:r>
          </a:p>
          <a:p>
            <a:pPr algn="ctr"/>
            <a:r>
              <a:rPr lang="en-US" sz="2000" b="1" i="1" dirty="0"/>
              <a:t>2 -  Urinary retention</a:t>
            </a:r>
          </a:p>
          <a:p>
            <a:pPr algn="ctr"/>
            <a:r>
              <a:rPr lang="en-US" sz="2000" b="1" i="1" dirty="0"/>
              <a:t>3 - Gastric retention</a:t>
            </a:r>
          </a:p>
        </p:txBody>
      </p:sp>
    </p:spTree>
    <p:extLst>
      <p:ext uri="{BB962C8B-B14F-4D97-AF65-F5344CB8AC3E}">
        <p14:creationId xmlns:p14="http://schemas.microsoft.com/office/powerpoint/2010/main" val="92879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Down Arrow 1">
            <a:extLst>
              <a:ext uri="{FF2B5EF4-FFF2-40B4-BE49-F238E27FC236}">
                <a16:creationId xmlns="" xmlns:a16="http://schemas.microsoft.com/office/drawing/2014/main" id="{774F2B85-B564-4502-B04B-6ED2181F50F8}"/>
              </a:ext>
            </a:extLst>
          </p:cNvPr>
          <p:cNvSpPr/>
          <p:nvPr/>
        </p:nvSpPr>
        <p:spPr>
          <a:xfrm>
            <a:off x="1219200" y="381000"/>
            <a:ext cx="6172200" cy="1600200"/>
          </a:xfrm>
          <a:prstGeom prst="downArrowCallou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u="sng" dirty="0"/>
              <a:t>Adverse</a:t>
            </a:r>
            <a:r>
              <a:rPr lang="en-US" sz="2400" b="1" i="1" dirty="0"/>
              <a:t> drug effects :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0B87EB81-2CF0-42BC-8499-169D9D6B7E69}"/>
              </a:ext>
            </a:extLst>
          </p:cNvPr>
          <p:cNvSpPr/>
          <p:nvPr/>
        </p:nvSpPr>
        <p:spPr>
          <a:xfrm>
            <a:off x="1600200" y="2514600"/>
            <a:ext cx="5486400" cy="4267200"/>
          </a:xfrm>
          <a:prstGeom prst="roundRect">
            <a:avLst/>
          </a:prstGeom>
          <a:ln w="38100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/>
              <a:t>1 - Urinary retention</a:t>
            </a:r>
          </a:p>
          <a:p>
            <a:pPr algn="ctr"/>
            <a:r>
              <a:rPr lang="en-US" sz="2400" b="1" i="1" dirty="0"/>
              <a:t>2 - Risk of dementia</a:t>
            </a:r>
          </a:p>
          <a:p>
            <a:pPr algn="ctr"/>
            <a:r>
              <a:rPr lang="en-US" sz="2400" b="1" i="1" dirty="0"/>
              <a:t>3 - Dry mouth</a:t>
            </a:r>
          </a:p>
          <a:p>
            <a:pPr algn="ctr"/>
            <a:r>
              <a:rPr lang="en-US" sz="2400" b="1" i="1" dirty="0"/>
              <a:t>4 – Constipation</a:t>
            </a:r>
          </a:p>
          <a:p>
            <a:pPr algn="ctr"/>
            <a:r>
              <a:rPr lang="en-US" sz="2400" b="1" i="1" dirty="0"/>
              <a:t>5 -  Blurred vision for near objects</a:t>
            </a:r>
          </a:p>
          <a:p>
            <a:pPr algn="ctr"/>
            <a:r>
              <a:rPr lang="en-US" sz="2400" b="1" i="1" dirty="0"/>
              <a:t>6 -  Tachycardia</a:t>
            </a:r>
          </a:p>
          <a:p>
            <a:pPr algn="ctr"/>
            <a:r>
              <a:rPr lang="en-US" sz="2400" b="1" i="1" dirty="0"/>
              <a:t>7 – Drowsiness</a:t>
            </a:r>
          </a:p>
          <a:p>
            <a:pPr algn="ctr"/>
            <a:r>
              <a:rPr lang="en-US" sz="2400" b="1" i="1" dirty="0"/>
              <a:t>8 - Decreased cognitive function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="" xmlns:a16="http://schemas.microsoft.com/office/drawing/2014/main" id="{74199D69-9516-4D3F-A5B7-44BFD9455D1A}"/>
              </a:ext>
            </a:extLst>
          </p:cNvPr>
          <p:cNvSpPr/>
          <p:nvPr/>
        </p:nvSpPr>
        <p:spPr>
          <a:xfrm>
            <a:off x="5791200" y="3657600"/>
            <a:ext cx="457200" cy="228600"/>
          </a:xfrm>
          <a:prstGeom prst="leftArrow">
            <a:avLst>
              <a:gd name="adj1" fmla="val 56453"/>
              <a:gd name="adj2" fmla="val 50000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708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llout: Right Arrow 1">
            <a:extLst>
              <a:ext uri="{FF2B5EF4-FFF2-40B4-BE49-F238E27FC236}">
                <a16:creationId xmlns="" xmlns:a16="http://schemas.microsoft.com/office/drawing/2014/main" id="{F76B6DB7-920D-47E3-B80F-27D3394D41AC}"/>
              </a:ext>
            </a:extLst>
          </p:cNvPr>
          <p:cNvSpPr/>
          <p:nvPr/>
        </p:nvSpPr>
        <p:spPr>
          <a:xfrm>
            <a:off x="228600" y="2057400"/>
            <a:ext cx="3352800" cy="2590800"/>
          </a:xfrm>
          <a:prstGeom prst="rightArrowCallout">
            <a:avLst/>
          </a:prstGeom>
          <a:ln w="5715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Pelvic floor muscle (Kegel) exercises</a:t>
            </a:r>
          </a:p>
        </p:txBody>
      </p:sp>
      <p:sp>
        <p:nvSpPr>
          <p:cNvPr id="3" name="Rectangle: Diagonal Corners Rounded 2">
            <a:extLst>
              <a:ext uri="{FF2B5EF4-FFF2-40B4-BE49-F238E27FC236}">
                <a16:creationId xmlns="" xmlns:a16="http://schemas.microsoft.com/office/drawing/2014/main" id="{834EFA6E-4D6B-41E1-9DD1-438D8EDA78F4}"/>
              </a:ext>
            </a:extLst>
          </p:cNvPr>
          <p:cNvSpPr/>
          <p:nvPr/>
        </p:nvSpPr>
        <p:spPr>
          <a:xfrm>
            <a:off x="4267200" y="304800"/>
            <a:ext cx="4343400" cy="2590800"/>
          </a:xfrm>
          <a:prstGeom prst="round2DiagRect">
            <a:avLst/>
          </a:prstGeom>
          <a:ln w="57150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70C0"/>
                </a:solidFill>
              </a:rPr>
              <a:t>Initial instructions:</a:t>
            </a:r>
          </a:p>
          <a:p>
            <a:pPr algn="ctr"/>
            <a:endParaRPr lang="en-US" dirty="0"/>
          </a:p>
          <a:p>
            <a:pPr algn="ctr"/>
            <a:r>
              <a:rPr lang="en-US" b="1" i="1" dirty="0">
                <a:solidFill>
                  <a:srgbClr val="C00000"/>
                </a:solidFill>
              </a:rPr>
              <a:t>3</a:t>
            </a:r>
            <a:r>
              <a:rPr lang="en-US" dirty="0"/>
              <a:t> sets of </a:t>
            </a:r>
            <a:r>
              <a:rPr lang="en-US" b="1" i="1" dirty="0">
                <a:solidFill>
                  <a:srgbClr val="C00000"/>
                </a:solidFill>
              </a:rPr>
              <a:t>8</a:t>
            </a:r>
            <a:r>
              <a:rPr lang="en-US" dirty="0"/>
              <a:t> to </a:t>
            </a:r>
            <a:r>
              <a:rPr lang="en-US" b="1" i="1" dirty="0">
                <a:solidFill>
                  <a:srgbClr val="C00000"/>
                </a:solidFill>
              </a:rPr>
              <a:t>12</a:t>
            </a:r>
            <a:r>
              <a:rPr lang="en-US" dirty="0"/>
              <a:t> contractions sustained for </a:t>
            </a:r>
            <a:r>
              <a:rPr lang="en-US" b="1" i="1" dirty="0">
                <a:solidFill>
                  <a:srgbClr val="C00000"/>
                </a:solidFill>
              </a:rPr>
              <a:t>8 </a:t>
            </a:r>
            <a:r>
              <a:rPr lang="en-US" dirty="0"/>
              <a:t>to </a:t>
            </a:r>
            <a:r>
              <a:rPr lang="en-US" b="1" i="1" dirty="0">
                <a:solidFill>
                  <a:srgbClr val="C00000"/>
                </a:solidFill>
              </a:rPr>
              <a:t>10</a:t>
            </a:r>
            <a:r>
              <a:rPr lang="en-US" dirty="0"/>
              <a:t> seconds each, performed </a:t>
            </a:r>
            <a:r>
              <a:rPr lang="en-US" b="1" i="1" dirty="0">
                <a:solidFill>
                  <a:srgbClr val="C00000"/>
                </a:solidFill>
              </a:rPr>
              <a:t>three times </a:t>
            </a:r>
            <a:r>
              <a:rPr lang="en-US" dirty="0"/>
              <a:t>a day. (at least </a:t>
            </a:r>
            <a:r>
              <a:rPr lang="en-US" b="1" i="1" dirty="0">
                <a:solidFill>
                  <a:srgbClr val="C00000"/>
                </a:solidFill>
              </a:rPr>
              <a:t>15</a:t>
            </a:r>
            <a:r>
              <a:rPr lang="en-US" dirty="0"/>
              <a:t> to </a:t>
            </a:r>
            <a:r>
              <a:rPr lang="en-US" b="1" i="1" dirty="0">
                <a:solidFill>
                  <a:srgbClr val="C00000"/>
                </a:solidFill>
              </a:rPr>
              <a:t>20</a:t>
            </a:r>
            <a:r>
              <a:rPr lang="en-US" dirty="0"/>
              <a:t> weeks)</a:t>
            </a:r>
          </a:p>
        </p:txBody>
      </p:sp>
      <p:sp>
        <p:nvSpPr>
          <p:cNvPr id="4" name="Rectangle: Diagonal Corners Rounded 3">
            <a:extLst>
              <a:ext uri="{FF2B5EF4-FFF2-40B4-BE49-F238E27FC236}">
                <a16:creationId xmlns="" xmlns:a16="http://schemas.microsoft.com/office/drawing/2014/main" id="{CC69FC3D-FC8A-4597-8B62-3CA775AE0DEE}"/>
              </a:ext>
            </a:extLst>
          </p:cNvPr>
          <p:cNvSpPr/>
          <p:nvPr/>
        </p:nvSpPr>
        <p:spPr>
          <a:xfrm>
            <a:off x="4267200" y="3810000"/>
            <a:ext cx="4419600" cy="2819400"/>
          </a:xfrm>
          <a:prstGeom prst="round2DiagRect">
            <a:avLst/>
          </a:prstGeom>
          <a:ln w="571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7030A0"/>
                </a:solidFill>
              </a:rPr>
              <a:t>Supplemental modalities:</a:t>
            </a:r>
          </a:p>
          <a:p>
            <a:pPr algn="ctr"/>
            <a:endParaRPr lang="en-US" sz="2400" b="1" i="1" dirty="0">
              <a:solidFill>
                <a:srgbClr val="7030A0"/>
              </a:solidFill>
            </a:endParaRPr>
          </a:p>
          <a:p>
            <a:pPr algn="ctr"/>
            <a:r>
              <a:rPr lang="en-US" sz="2000" b="1" i="1" dirty="0"/>
              <a:t>1 - Supervised pelvic floor therapy</a:t>
            </a:r>
          </a:p>
          <a:p>
            <a:pPr algn="ctr"/>
            <a:r>
              <a:rPr lang="en-US" sz="2000" b="1" i="1" dirty="0"/>
              <a:t>2 -  Vaginal weighted cones</a:t>
            </a:r>
          </a:p>
          <a:p>
            <a:pPr algn="ctr"/>
            <a:r>
              <a:rPr lang="en-US" sz="2000" b="1" i="1" dirty="0"/>
              <a:t>3 - Biofeedback </a:t>
            </a:r>
          </a:p>
        </p:txBody>
      </p:sp>
    </p:spTree>
    <p:extLst>
      <p:ext uri="{BB962C8B-B14F-4D97-AF65-F5344CB8AC3E}">
        <p14:creationId xmlns:p14="http://schemas.microsoft.com/office/powerpoint/2010/main" val="314138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9033319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tox® Injections to Improve Bladder Control - Brazosport Women&amp;#39;s Health">
            <a:extLst>
              <a:ext uri="{FF2B5EF4-FFF2-40B4-BE49-F238E27FC236}">
                <a16:creationId xmlns="" xmlns:a16="http://schemas.microsoft.com/office/drawing/2014/main" id="{C252D3D5-D890-4ADE-AAE7-64FD3D22D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3901441" cy="42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otox for Overactive Bladder - Urology Austin - Frequent Urination">
            <a:extLst>
              <a:ext uri="{FF2B5EF4-FFF2-40B4-BE49-F238E27FC236}">
                <a16:creationId xmlns="" xmlns:a16="http://schemas.microsoft.com/office/drawing/2014/main" id="{D109A20A-BD97-4909-B107-15057351C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4495800"/>
            <a:ext cx="2247900" cy="2209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Q Does Botox relieve urinary urgency and urge incontinence? | MDedge ObGyn">
            <a:extLst>
              <a:ext uri="{FF2B5EF4-FFF2-40B4-BE49-F238E27FC236}">
                <a16:creationId xmlns="" xmlns:a16="http://schemas.microsoft.com/office/drawing/2014/main" id="{4924F3F0-2E37-4C8C-B988-37BD874AA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1"/>
            <a:ext cx="35814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6152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81000" y="304800"/>
            <a:ext cx="8534400" cy="6248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i="1" dirty="0">
                <a:solidFill>
                  <a:srgbClr val="BE12AA"/>
                </a:solidFill>
              </a:rPr>
              <a:t>Local  topical Estrogen:</a:t>
            </a:r>
          </a:p>
          <a:p>
            <a:pPr>
              <a:buFont typeface="Arial" pitchFamily="34" charset="0"/>
              <a:buChar char="•"/>
            </a:pPr>
            <a:endParaRPr lang="en-US" sz="2800" b="1" i="1" dirty="0">
              <a:solidFill>
                <a:schemeClr val="tx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US" sz="2800" b="1" i="1" dirty="0">
                <a:solidFill>
                  <a:schemeClr val="tx1"/>
                </a:solidFill>
              </a:rPr>
              <a:t>There is inconsistent evidence whether local topical estrogen ( cream , ring , dissolving tablets) improves incontinence symptoms.( </a:t>
            </a:r>
            <a:r>
              <a:rPr lang="en-US" sz="2800" b="1" i="1" u="sng" dirty="0">
                <a:solidFill>
                  <a:srgbClr val="6600FF"/>
                </a:solidFill>
              </a:rPr>
              <a:t>grade 2C</a:t>
            </a:r>
            <a:r>
              <a:rPr lang="en-US" sz="2800" b="1" i="1" dirty="0">
                <a:solidFill>
                  <a:schemeClr val="tx1"/>
                </a:solidFill>
              </a:rPr>
              <a:t>)</a:t>
            </a:r>
          </a:p>
          <a:p>
            <a:pPr>
              <a:buFont typeface="Arial" pitchFamily="34" charset="0"/>
              <a:buChar char="•"/>
            </a:pPr>
            <a:endParaRPr lang="en-US" sz="2800" b="1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800" b="1" i="1" dirty="0">
                <a:solidFill>
                  <a:schemeClr val="tx1"/>
                </a:solidFill>
              </a:rPr>
              <a:t>* Randomized trials have demonstrated that </a:t>
            </a:r>
            <a:r>
              <a:rPr lang="en-US" sz="2800" b="1" i="1" dirty="0">
                <a:solidFill>
                  <a:srgbClr val="FF0000"/>
                </a:solidFill>
              </a:rPr>
              <a:t>Oral</a:t>
            </a:r>
            <a:r>
              <a:rPr lang="en-US" sz="2800" i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FF0000"/>
                </a:solidFill>
              </a:rPr>
              <a:t>Estrogen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>
                <a:solidFill>
                  <a:srgbClr val="00B050"/>
                </a:solidFill>
              </a:rPr>
              <a:t>worsen</a:t>
            </a:r>
            <a:r>
              <a:rPr lang="en-US" sz="2800" b="1" dirty="0">
                <a:solidFill>
                  <a:schemeClr val="tx1"/>
                </a:solidFill>
              </a:rPr>
              <a:t> urinary incontinence</a:t>
            </a:r>
            <a:r>
              <a:rPr lang="en-US" sz="2800" i="1" dirty="0">
                <a:solidFill>
                  <a:schemeClr val="tx1"/>
                </a:solidFill>
              </a:rPr>
              <a:t>.</a:t>
            </a:r>
          </a:p>
          <a:p>
            <a:pPr>
              <a:buFont typeface="Arial" charset="0"/>
              <a:buChar char="•"/>
            </a:pPr>
            <a:endParaRPr lang="en-US" sz="2800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b="1" i="1" dirty="0">
              <a:solidFill>
                <a:srgbClr val="BE12AA"/>
              </a:solidFill>
            </a:endParaRPr>
          </a:p>
          <a:p>
            <a:endParaRPr lang="en-US" i="1" dirty="0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3733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7976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llout: Down Arrow 3">
            <a:extLst>
              <a:ext uri="{FF2B5EF4-FFF2-40B4-BE49-F238E27FC236}">
                <a16:creationId xmlns="" xmlns:a16="http://schemas.microsoft.com/office/drawing/2014/main" id="{2E4A98E7-FA9B-4222-98C3-E2C4261935C6}"/>
              </a:ext>
            </a:extLst>
          </p:cNvPr>
          <p:cNvSpPr/>
          <p:nvPr/>
        </p:nvSpPr>
        <p:spPr>
          <a:xfrm>
            <a:off x="228600" y="304800"/>
            <a:ext cx="8763000" cy="1828800"/>
          </a:xfrm>
          <a:prstGeom prst="downArrowCallout">
            <a:avLst/>
          </a:prstGeom>
          <a:ln w="38100"/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indent="0" algn="r">
              <a:buNone/>
            </a:pPr>
            <a:r>
              <a:rPr lang="en-US" sz="2400" b="1" i="1" dirty="0">
                <a:solidFill>
                  <a:srgbClr val="BE12AA"/>
                </a:solidFill>
              </a:rPr>
              <a:t>SUI</a:t>
            </a:r>
            <a:r>
              <a:rPr lang="en-US" sz="2400" b="1" i="1" dirty="0">
                <a:solidFill>
                  <a:schemeClr val="tx1"/>
                </a:solidFill>
              </a:rPr>
              <a:t> </a:t>
            </a:r>
            <a:r>
              <a:rPr lang="en-US" b="1" i="1" dirty="0">
                <a:solidFill>
                  <a:schemeClr val="tx1"/>
                </a:solidFill>
              </a:rPr>
              <a:t>: The involuntary leakage of urine on effort or exertion or on sneezing or coughing</a:t>
            </a:r>
          </a:p>
        </p:txBody>
      </p:sp>
      <p:sp>
        <p:nvSpPr>
          <p:cNvPr id="5" name="Wave 4">
            <a:extLst>
              <a:ext uri="{FF2B5EF4-FFF2-40B4-BE49-F238E27FC236}">
                <a16:creationId xmlns="" xmlns:a16="http://schemas.microsoft.com/office/drawing/2014/main" id="{906C65A5-3C9A-4EFD-AC96-14606EEB924C}"/>
              </a:ext>
            </a:extLst>
          </p:cNvPr>
          <p:cNvSpPr/>
          <p:nvPr/>
        </p:nvSpPr>
        <p:spPr>
          <a:xfrm>
            <a:off x="1752600" y="2438400"/>
            <a:ext cx="6019800" cy="1371600"/>
          </a:xfrm>
          <a:prstGeom prst="wave">
            <a:avLst/>
          </a:prstGeom>
          <a:ln w="76200"/>
          <a:effectLst>
            <a:innerShdw blurRad="114300">
              <a:prstClr val="black"/>
            </a:innerShdw>
          </a:effectLst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i="1" dirty="0">
                <a:solidFill>
                  <a:srgbClr val="00B050"/>
                </a:solidFill>
              </a:rPr>
              <a:t>Affects </a:t>
            </a:r>
            <a:r>
              <a:rPr lang="en-US" sz="2800" b="1" i="1" dirty="0">
                <a:solidFill>
                  <a:srgbClr val="FFC000"/>
                </a:solidFill>
              </a:rPr>
              <a:t>4%-35%  </a:t>
            </a:r>
            <a:r>
              <a:rPr lang="en-US" sz="2800" b="1" i="1" dirty="0">
                <a:solidFill>
                  <a:srgbClr val="00B050"/>
                </a:solidFill>
              </a:rPr>
              <a:t>of women</a:t>
            </a:r>
            <a:endParaRPr lang="en-US" sz="2800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77AF251-902D-4C29-8662-9845C1391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599" y="4114800"/>
            <a:ext cx="5028903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558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row: Pentagon 1">
            <a:extLst>
              <a:ext uri="{FF2B5EF4-FFF2-40B4-BE49-F238E27FC236}">
                <a16:creationId xmlns="" xmlns:a16="http://schemas.microsoft.com/office/drawing/2014/main" id="{3B9E3211-FEAD-4814-A3E8-30481EACD0A2}"/>
              </a:ext>
            </a:extLst>
          </p:cNvPr>
          <p:cNvSpPr/>
          <p:nvPr/>
        </p:nvSpPr>
        <p:spPr>
          <a:xfrm>
            <a:off x="152400" y="1143000"/>
            <a:ext cx="2209800" cy="1219200"/>
          </a:xfrm>
          <a:prstGeom prst="homePlate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rgbClr val="C00000"/>
                </a:solidFill>
              </a:rPr>
              <a:t>Continence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3" name="Rectangle: Folded Corner 2">
            <a:extLst>
              <a:ext uri="{FF2B5EF4-FFF2-40B4-BE49-F238E27FC236}">
                <a16:creationId xmlns="" xmlns:a16="http://schemas.microsoft.com/office/drawing/2014/main" id="{BDD4273E-929A-4573-8522-C1FB2157E282}"/>
              </a:ext>
            </a:extLst>
          </p:cNvPr>
          <p:cNvSpPr/>
          <p:nvPr/>
        </p:nvSpPr>
        <p:spPr>
          <a:xfrm>
            <a:off x="2743200" y="457200"/>
            <a:ext cx="6019800" cy="2514600"/>
          </a:xfrm>
          <a:prstGeom prst="foldedCorner">
            <a:avLst/>
          </a:prstGeom>
          <a:ln w="57150"/>
          <a:effectLst>
            <a:innerShdw blurRad="114300">
              <a:prstClr val="black"/>
            </a:innerShdw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i="1" dirty="0">
                <a:solidFill>
                  <a:schemeClr val="tx1"/>
                </a:solidFill>
              </a:rPr>
              <a:t>Is achieved when the urethra maintains a pressure </a:t>
            </a:r>
            <a:r>
              <a:rPr lang="en-US" sz="2400" b="1" i="1" dirty="0">
                <a:solidFill>
                  <a:srgbClr val="FF0000"/>
                </a:solidFill>
              </a:rPr>
              <a:t>greater</a:t>
            </a:r>
            <a:r>
              <a:rPr lang="en-US" sz="2400" b="1" i="1" dirty="0">
                <a:solidFill>
                  <a:schemeClr val="tx1"/>
                </a:solidFill>
              </a:rPr>
              <a:t> than bladder pressure. (during a detrusor muscle contraction or an increase in intraabdominal pressure</a:t>
            </a:r>
            <a:r>
              <a:rPr lang="fa-IR" sz="2400" b="1" i="1" dirty="0">
                <a:solidFill>
                  <a:schemeClr val="tx1"/>
                </a:solidFill>
              </a:rPr>
              <a:t>(</a:t>
            </a: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D0A3EE8-60B9-41F6-B4C2-202DFF1C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810000"/>
            <a:ext cx="5714742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573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214290"/>
          <a:ext cx="8229600" cy="63579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Rectangle 1"/>
          <p:cNvSpPr/>
          <p:nvPr/>
        </p:nvSpPr>
        <p:spPr>
          <a:xfrm>
            <a:off x="4499992" y="5715000"/>
            <a:ext cx="352839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fa-IR" dirty="0"/>
              <a:t>  درمان دارویی  مورد توافق همگانی نیست.</a:t>
            </a:r>
            <a:r>
              <a:rPr lang="en-US" dirty="0"/>
              <a:t>*</a:t>
            </a:r>
            <a:endParaRPr lang="fa-IR" dirty="0"/>
          </a:p>
        </p:txBody>
      </p:sp>
    </p:spTree>
    <p:extLst>
      <p:ext uri="{BB962C8B-B14F-4D97-AF65-F5344CB8AC3E}">
        <p14:creationId xmlns:p14="http://schemas.microsoft.com/office/powerpoint/2010/main" val="876271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B3FABCD-19AB-47CA-B219-445CBE1D3C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EE4D375-E856-4144-B4F4-F322AC424B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FB42844-ACC2-4580-926C-EF9CBFBCD2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82684E3-E7E3-4731-BF59-2EF067A9F3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391CD5-F54F-4190-8BA0-EA8652A68D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FDE61E9-C6CF-4CA4-A0EE-06CBDA05D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119AC4-53A3-4875-8B95-6024BFEA9F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C73961-078B-4FB1-BB61-A1885B0195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FFF57EF-2A41-4CEE-96AB-DE7663E94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2CA610-E182-400B-86E3-73E6E36322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C2D439D-CFE9-4A5E-8AA6-D36280A602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5002D26-5828-463A-AA53-9AB02CAC96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640040D-0439-437C-8329-15ED605CCC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5940F0C-D568-4151-9189-A123EDB2DD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712E642-32C0-4457-8BF9-B5ECCF98FE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97FFEE4-513C-4834-9168-E40A68646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9904893-5EFB-4691-AD77-7A3B5360A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7C1A62-AD3A-42AB-88CC-E2E0F7FE0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F28C695-8E65-4FF9-9D7E-6A9A64606D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1DB6FE1-F430-4494-9FB3-1C326CD2B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2147563-FC31-457B-AE29-18E24DEBF9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4FBF8A-1723-49AD-8B7C-4E58745C40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3591AD8-9953-4D30-BDD0-BE868110D0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4192</TotalTime>
  <Words>1230</Words>
  <Application>Microsoft Office PowerPoint</Application>
  <PresentationFormat>On-screen Show (4:3)</PresentationFormat>
  <Paragraphs>248</Paragraphs>
  <Slides>51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hhhh</dc:title>
  <dc:creator>anoosha</dc:creator>
  <cp:lastModifiedBy>Razie</cp:lastModifiedBy>
  <cp:revision>461</cp:revision>
  <cp:lastPrinted>2013-11-24T18:02:55Z</cp:lastPrinted>
  <dcterms:created xsi:type="dcterms:W3CDTF">2013-11-15T15:13:32Z</dcterms:created>
  <dcterms:modified xsi:type="dcterms:W3CDTF">2023-06-11T17:50:41Z</dcterms:modified>
</cp:coreProperties>
</file>